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7" r:id="rId5"/>
    <p:sldId id="259" r:id="rId6"/>
    <p:sldId id="265" r:id="rId7"/>
    <p:sldId id="262" r:id="rId8"/>
    <p:sldId id="261" r:id="rId9"/>
    <p:sldId id="266" r:id="rId10"/>
    <p:sldId id="264" r:id="rId11"/>
    <p:sldId id="267" r:id="rId12"/>
    <p:sldId id="502" r:id="rId13"/>
    <p:sldId id="504" r:id="rId14"/>
    <p:sldId id="50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1E91B-91A2-47EC-8C39-97673197B138}" v="81" dt="2022-01-28T08:57:32.036"/>
    <p1510:client id="{F4E17C18-514E-4748-A2AC-6DDF38E09B4B}" v="464" dt="2022-01-27T11:41:14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2086" autoAdjust="0"/>
  </p:normalViewPr>
  <p:slideViewPr>
    <p:cSldViewPr snapToGrid="0">
      <p:cViewPr varScale="1">
        <p:scale>
          <a:sx n="116" d="100"/>
          <a:sy n="116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ya Omtvedt Aslakrud" userId="b1771f64-1f77-493f-bdf7-ae230eda975d" providerId="ADAL" clId="{F4E17C18-514E-4748-A2AC-6DDF38E09B4B}"/>
    <pc:docChg chg="undo custSel addSld delSld modSld sldOrd">
      <pc:chgData name="Tanya Omtvedt Aslakrud" userId="b1771f64-1f77-493f-bdf7-ae230eda975d" providerId="ADAL" clId="{F4E17C18-514E-4748-A2AC-6DDF38E09B4B}" dt="2022-01-27T12:16:15.729" v="7743" actId="20577"/>
      <pc:docMkLst>
        <pc:docMk/>
      </pc:docMkLst>
      <pc:sldChg chg="modNotesTx">
        <pc:chgData name="Tanya Omtvedt Aslakrud" userId="b1771f64-1f77-493f-bdf7-ae230eda975d" providerId="ADAL" clId="{F4E17C18-514E-4748-A2AC-6DDF38E09B4B}" dt="2022-01-27T11:44:03.640" v="7073" actId="20577"/>
        <pc:sldMkLst>
          <pc:docMk/>
          <pc:sldMk cId="3390686035" sldId="257"/>
        </pc:sldMkLst>
      </pc:sldChg>
      <pc:sldChg chg="modSp mod ord modNotesTx">
        <pc:chgData name="Tanya Omtvedt Aslakrud" userId="b1771f64-1f77-493f-bdf7-ae230eda975d" providerId="ADAL" clId="{F4E17C18-514E-4748-A2AC-6DDF38E09B4B}" dt="2022-01-27T11:45:41.982" v="7098" actId="20577"/>
        <pc:sldMkLst>
          <pc:docMk/>
          <pc:sldMk cId="1104579103" sldId="259"/>
        </pc:sldMkLst>
        <pc:spChg chg="mod">
          <ac:chgData name="Tanya Omtvedt Aslakrud" userId="b1771f64-1f77-493f-bdf7-ae230eda975d" providerId="ADAL" clId="{F4E17C18-514E-4748-A2AC-6DDF38E09B4B}" dt="2022-01-20T11:58:17.329" v="21" actId="20577"/>
          <ac:spMkLst>
            <pc:docMk/>
            <pc:sldMk cId="1104579103" sldId="259"/>
            <ac:spMk id="2" creationId="{82CBE314-A180-49CC-B08C-4B295B98A757}"/>
          </ac:spMkLst>
        </pc:spChg>
        <pc:spChg chg="mod">
          <ac:chgData name="Tanya Omtvedt Aslakrud" userId="b1771f64-1f77-493f-bdf7-ae230eda975d" providerId="ADAL" clId="{F4E17C18-514E-4748-A2AC-6DDF38E09B4B}" dt="2022-01-27T11:45:41.982" v="7098" actId="20577"/>
          <ac:spMkLst>
            <pc:docMk/>
            <pc:sldMk cId="1104579103" sldId="259"/>
            <ac:spMk id="3" creationId="{D1F79A44-64C4-4F06-BA4B-C810FE76AA60}"/>
          </ac:spMkLst>
        </pc:spChg>
      </pc:sldChg>
      <pc:sldChg chg="modSp new del mod ord">
        <pc:chgData name="Tanya Omtvedt Aslakrud" userId="b1771f64-1f77-493f-bdf7-ae230eda975d" providerId="ADAL" clId="{F4E17C18-514E-4748-A2AC-6DDF38E09B4B}" dt="2022-01-27T10:09:33.037" v="6040" actId="47"/>
        <pc:sldMkLst>
          <pc:docMk/>
          <pc:sldMk cId="3914945823" sldId="260"/>
        </pc:sldMkLst>
        <pc:spChg chg="mod">
          <ac:chgData name="Tanya Omtvedt Aslakrud" userId="b1771f64-1f77-493f-bdf7-ae230eda975d" providerId="ADAL" clId="{F4E17C18-514E-4748-A2AC-6DDF38E09B4B}" dt="2022-01-20T12:01:06.650" v="82" actId="20577"/>
          <ac:spMkLst>
            <pc:docMk/>
            <pc:sldMk cId="3914945823" sldId="260"/>
            <ac:spMk id="2" creationId="{D26530BE-081A-42C0-8131-14153273E8CC}"/>
          </ac:spMkLst>
        </pc:spChg>
        <pc:spChg chg="mod">
          <ac:chgData name="Tanya Omtvedt Aslakrud" userId="b1771f64-1f77-493f-bdf7-ae230eda975d" providerId="ADAL" clId="{F4E17C18-514E-4748-A2AC-6DDF38E09B4B}" dt="2022-01-27T10:09:23.324" v="6039" actId="20577"/>
          <ac:spMkLst>
            <pc:docMk/>
            <pc:sldMk cId="3914945823" sldId="260"/>
            <ac:spMk id="3" creationId="{76B4911C-DA0D-435C-898A-13EE9C3F88BA}"/>
          </ac:spMkLst>
        </pc:spChg>
      </pc:sldChg>
      <pc:sldChg chg="modSp new mod modNotesTx">
        <pc:chgData name="Tanya Omtvedt Aslakrud" userId="b1771f64-1f77-493f-bdf7-ae230eda975d" providerId="ADAL" clId="{F4E17C18-514E-4748-A2AC-6DDF38E09B4B}" dt="2022-01-24T10:53:14.737" v="3209" actId="20577"/>
        <pc:sldMkLst>
          <pc:docMk/>
          <pc:sldMk cId="3331046340" sldId="261"/>
        </pc:sldMkLst>
        <pc:spChg chg="mod">
          <ac:chgData name="Tanya Omtvedt Aslakrud" userId="b1771f64-1f77-493f-bdf7-ae230eda975d" providerId="ADAL" clId="{F4E17C18-514E-4748-A2AC-6DDF38E09B4B}" dt="2022-01-20T12:02:11.967" v="275" actId="20577"/>
          <ac:spMkLst>
            <pc:docMk/>
            <pc:sldMk cId="3331046340" sldId="261"/>
            <ac:spMk id="2" creationId="{3A79D322-F918-408D-BAF1-8C6BFDDD0AFE}"/>
          </ac:spMkLst>
        </pc:spChg>
        <pc:spChg chg="mod">
          <ac:chgData name="Tanya Omtvedt Aslakrud" userId="b1771f64-1f77-493f-bdf7-ae230eda975d" providerId="ADAL" clId="{F4E17C18-514E-4748-A2AC-6DDF38E09B4B}" dt="2022-01-20T13:59:54.007" v="1453" actId="20577"/>
          <ac:spMkLst>
            <pc:docMk/>
            <pc:sldMk cId="3331046340" sldId="261"/>
            <ac:spMk id="3" creationId="{6628E8B3-8DA4-49F6-9563-2D67CAB0081D}"/>
          </ac:spMkLst>
        </pc:spChg>
      </pc:sldChg>
      <pc:sldChg chg="addSp delSp modSp new mod ord modNotesTx">
        <pc:chgData name="Tanya Omtvedt Aslakrud" userId="b1771f64-1f77-493f-bdf7-ae230eda975d" providerId="ADAL" clId="{F4E17C18-514E-4748-A2AC-6DDF38E09B4B}" dt="2022-01-27T11:42:05.241" v="6874" actId="6549"/>
        <pc:sldMkLst>
          <pc:docMk/>
          <pc:sldMk cId="4173577578" sldId="262"/>
        </pc:sldMkLst>
        <pc:spChg chg="mod">
          <ac:chgData name="Tanya Omtvedt Aslakrud" userId="b1771f64-1f77-493f-bdf7-ae230eda975d" providerId="ADAL" clId="{F4E17C18-514E-4748-A2AC-6DDF38E09B4B}" dt="2022-01-27T11:38:45.006" v="6659" actId="20577"/>
          <ac:spMkLst>
            <pc:docMk/>
            <pc:sldMk cId="4173577578" sldId="262"/>
            <ac:spMk id="2" creationId="{EB835A33-B014-49B9-8C92-B6491BBCA06A}"/>
          </ac:spMkLst>
        </pc:spChg>
        <pc:spChg chg="del">
          <ac:chgData name="Tanya Omtvedt Aslakrud" userId="b1771f64-1f77-493f-bdf7-ae230eda975d" providerId="ADAL" clId="{F4E17C18-514E-4748-A2AC-6DDF38E09B4B}" dt="2022-01-20T12:51:04.418" v="551" actId="1032"/>
          <ac:spMkLst>
            <pc:docMk/>
            <pc:sldMk cId="4173577578" sldId="262"/>
            <ac:spMk id="3" creationId="{7027233D-8175-4291-93C8-CFFC75F66CF0}"/>
          </ac:spMkLst>
        </pc:spChg>
        <pc:graphicFrameChg chg="add mod modGraphic">
          <ac:chgData name="Tanya Omtvedt Aslakrud" userId="b1771f64-1f77-493f-bdf7-ae230eda975d" providerId="ADAL" clId="{F4E17C18-514E-4748-A2AC-6DDF38E09B4B}" dt="2022-01-20T12:57:47.810" v="839" actId="20577"/>
          <ac:graphicFrameMkLst>
            <pc:docMk/>
            <pc:sldMk cId="4173577578" sldId="262"/>
            <ac:graphicFrameMk id="6" creationId="{1FC02994-09E9-4564-B495-0466E74E135E}"/>
          </ac:graphicFrameMkLst>
        </pc:graphicFrameChg>
      </pc:sldChg>
      <pc:sldChg chg="modSp new mod modAnim modNotesTx">
        <pc:chgData name="Tanya Omtvedt Aslakrud" userId="b1771f64-1f77-493f-bdf7-ae230eda975d" providerId="ADAL" clId="{F4E17C18-514E-4748-A2AC-6DDF38E09B4B}" dt="2022-01-27T10:39:13.595" v="6088" actId="20577"/>
        <pc:sldMkLst>
          <pc:docMk/>
          <pc:sldMk cId="1650967050" sldId="263"/>
        </pc:sldMkLst>
        <pc:spChg chg="mod">
          <ac:chgData name="Tanya Omtvedt Aslakrud" userId="b1771f64-1f77-493f-bdf7-ae230eda975d" providerId="ADAL" clId="{F4E17C18-514E-4748-A2AC-6DDF38E09B4B}" dt="2022-01-27T08:27:52.215" v="4305" actId="20577"/>
          <ac:spMkLst>
            <pc:docMk/>
            <pc:sldMk cId="1650967050" sldId="263"/>
            <ac:spMk id="2" creationId="{8DE64D11-38D1-44E1-96C9-AD3E58F7BF3F}"/>
          </ac:spMkLst>
        </pc:spChg>
        <pc:spChg chg="mod">
          <ac:chgData name="Tanya Omtvedt Aslakrud" userId="b1771f64-1f77-493f-bdf7-ae230eda975d" providerId="ADAL" clId="{F4E17C18-514E-4748-A2AC-6DDF38E09B4B}" dt="2022-01-27T10:39:13.595" v="6088" actId="20577"/>
          <ac:spMkLst>
            <pc:docMk/>
            <pc:sldMk cId="1650967050" sldId="263"/>
            <ac:spMk id="3" creationId="{F0130566-C4FA-462C-83A7-C29A4E6D3442}"/>
          </ac:spMkLst>
        </pc:spChg>
      </pc:sldChg>
      <pc:sldChg chg="modSp new mod modNotesTx">
        <pc:chgData name="Tanya Omtvedt Aslakrud" userId="b1771f64-1f77-493f-bdf7-ae230eda975d" providerId="ADAL" clId="{F4E17C18-514E-4748-A2AC-6DDF38E09B4B}" dt="2022-01-27T12:14:53.798" v="7502" actId="20577"/>
        <pc:sldMkLst>
          <pc:docMk/>
          <pc:sldMk cId="1670117330" sldId="264"/>
        </pc:sldMkLst>
        <pc:spChg chg="mod">
          <ac:chgData name="Tanya Omtvedt Aslakrud" userId="b1771f64-1f77-493f-bdf7-ae230eda975d" providerId="ADAL" clId="{F4E17C18-514E-4748-A2AC-6DDF38E09B4B}" dt="2022-01-27T10:56:31.200" v="6346" actId="20577"/>
          <ac:spMkLst>
            <pc:docMk/>
            <pc:sldMk cId="1670117330" sldId="264"/>
            <ac:spMk id="2" creationId="{ED4932D1-49DB-49F6-BFDC-1836F2C70A99}"/>
          </ac:spMkLst>
        </pc:spChg>
        <pc:spChg chg="mod">
          <ac:chgData name="Tanya Omtvedt Aslakrud" userId="b1771f64-1f77-493f-bdf7-ae230eda975d" providerId="ADAL" clId="{F4E17C18-514E-4748-A2AC-6DDF38E09B4B}" dt="2022-01-27T10:56:23.870" v="6342" actId="6549"/>
          <ac:spMkLst>
            <pc:docMk/>
            <pc:sldMk cId="1670117330" sldId="264"/>
            <ac:spMk id="3" creationId="{CA7A9AE8-7BE3-430F-A8EA-A3CA46D58AB1}"/>
          </ac:spMkLst>
        </pc:spChg>
      </pc:sldChg>
      <pc:sldChg chg="addSp delSp modSp new mod">
        <pc:chgData name="Tanya Omtvedt Aslakrud" userId="b1771f64-1f77-493f-bdf7-ae230eda975d" providerId="ADAL" clId="{F4E17C18-514E-4748-A2AC-6DDF38E09B4B}" dt="2022-01-27T08:36:15.039" v="4584" actId="478"/>
        <pc:sldMkLst>
          <pc:docMk/>
          <pc:sldMk cId="3051141006" sldId="265"/>
        </pc:sldMkLst>
        <pc:spChg chg="mod">
          <ac:chgData name="Tanya Omtvedt Aslakrud" userId="b1771f64-1f77-493f-bdf7-ae230eda975d" providerId="ADAL" clId="{F4E17C18-514E-4748-A2AC-6DDF38E09B4B}" dt="2022-01-20T13:26:02.627" v="1246" actId="20577"/>
          <ac:spMkLst>
            <pc:docMk/>
            <pc:sldMk cId="3051141006" sldId="265"/>
            <ac:spMk id="2" creationId="{F1BCEB90-EB09-438C-B0A3-FD7302EA0922}"/>
          </ac:spMkLst>
        </pc:spChg>
        <pc:spChg chg="mod">
          <ac:chgData name="Tanya Omtvedt Aslakrud" userId="b1771f64-1f77-493f-bdf7-ae230eda975d" providerId="ADAL" clId="{F4E17C18-514E-4748-A2AC-6DDF38E09B4B}" dt="2022-01-27T08:36:09.483" v="4583" actId="20577"/>
          <ac:spMkLst>
            <pc:docMk/>
            <pc:sldMk cId="3051141006" sldId="265"/>
            <ac:spMk id="3" creationId="{6FBDD067-513A-4686-A223-0849082CFE55}"/>
          </ac:spMkLst>
        </pc:spChg>
        <pc:spChg chg="add del mod">
          <ac:chgData name="Tanya Omtvedt Aslakrud" userId="b1771f64-1f77-493f-bdf7-ae230eda975d" providerId="ADAL" clId="{F4E17C18-514E-4748-A2AC-6DDF38E09B4B}" dt="2022-01-27T08:36:15.039" v="4584" actId="478"/>
          <ac:spMkLst>
            <pc:docMk/>
            <pc:sldMk cId="3051141006" sldId="265"/>
            <ac:spMk id="8" creationId="{82CA1464-89F8-47F3-8B7C-B765AFC3568A}"/>
          </ac:spMkLst>
        </pc:spChg>
        <pc:picChg chg="add mod">
          <ac:chgData name="Tanya Omtvedt Aslakrud" userId="b1771f64-1f77-493f-bdf7-ae230eda975d" providerId="ADAL" clId="{F4E17C18-514E-4748-A2AC-6DDF38E09B4B}" dt="2022-01-20T13:30:04.383" v="1313" actId="1076"/>
          <ac:picMkLst>
            <pc:docMk/>
            <pc:sldMk cId="3051141006" sldId="265"/>
            <ac:picMk id="7" creationId="{46C60717-9B94-466E-B498-7E1B32447422}"/>
          </ac:picMkLst>
        </pc:picChg>
      </pc:sldChg>
      <pc:sldChg chg="modSp new del mod">
        <pc:chgData name="Tanya Omtvedt Aslakrud" userId="b1771f64-1f77-493f-bdf7-ae230eda975d" providerId="ADAL" clId="{F4E17C18-514E-4748-A2AC-6DDF38E09B4B}" dt="2022-01-20T13:44:57.792" v="1343" actId="680"/>
        <pc:sldMkLst>
          <pc:docMk/>
          <pc:sldMk cId="516754740" sldId="266"/>
        </pc:sldMkLst>
        <pc:spChg chg="mod">
          <ac:chgData name="Tanya Omtvedt Aslakrud" userId="b1771f64-1f77-493f-bdf7-ae230eda975d" providerId="ADAL" clId="{F4E17C18-514E-4748-A2AC-6DDF38E09B4B}" dt="2022-01-20T13:44:57.146" v="1342" actId="20577"/>
          <ac:spMkLst>
            <pc:docMk/>
            <pc:sldMk cId="516754740" sldId="266"/>
            <ac:spMk id="2" creationId="{5AF4C41A-78B8-4810-8831-3FB8BA9A02DA}"/>
          </ac:spMkLst>
        </pc:spChg>
      </pc:sldChg>
      <pc:sldChg chg="modSp new mod modAnim modNotesTx">
        <pc:chgData name="Tanya Omtvedt Aslakrud" userId="b1771f64-1f77-493f-bdf7-ae230eda975d" providerId="ADAL" clId="{F4E17C18-514E-4748-A2AC-6DDF38E09B4B}" dt="2022-01-27T12:13:07.555" v="7434" actId="20577"/>
        <pc:sldMkLst>
          <pc:docMk/>
          <pc:sldMk cId="1340238175" sldId="266"/>
        </pc:sldMkLst>
        <pc:spChg chg="mod">
          <ac:chgData name="Tanya Omtvedt Aslakrud" userId="b1771f64-1f77-493f-bdf7-ae230eda975d" providerId="ADAL" clId="{F4E17C18-514E-4748-A2AC-6DDF38E09B4B}" dt="2022-01-23T17:26:15.437" v="1940" actId="20577"/>
          <ac:spMkLst>
            <pc:docMk/>
            <pc:sldMk cId="1340238175" sldId="266"/>
            <ac:spMk id="2" creationId="{3C2F462B-7380-4942-9CDF-BFB0C54CB3B3}"/>
          </ac:spMkLst>
        </pc:spChg>
        <pc:spChg chg="mod">
          <ac:chgData name="Tanya Omtvedt Aslakrud" userId="b1771f64-1f77-493f-bdf7-ae230eda975d" providerId="ADAL" clId="{F4E17C18-514E-4748-A2AC-6DDF38E09B4B}" dt="2022-01-27T10:57:00.370" v="6388" actId="20577"/>
          <ac:spMkLst>
            <pc:docMk/>
            <pc:sldMk cId="1340238175" sldId="266"/>
            <ac:spMk id="3" creationId="{013F13D1-6ACC-48FC-897D-05716C45368B}"/>
          </ac:spMkLst>
        </pc:spChg>
      </pc:sldChg>
      <pc:sldChg chg="new del">
        <pc:chgData name="Tanya Omtvedt Aslakrud" userId="b1771f64-1f77-493f-bdf7-ae230eda975d" providerId="ADAL" clId="{F4E17C18-514E-4748-A2AC-6DDF38E09B4B}" dt="2022-01-23T17:23:53.302" v="1876" actId="47"/>
        <pc:sldMkLst>
          <pc:docMk/>
          <pc:sldMk cId="4245752190" sldId="266"/>
        </pc:sldMkLst>
      </pc:sldChg>
      <pc:sldChg chg="modSp new del mod modNotesTx">
        <pc:chgData name="Tanya Omtvedt Aslakrud" userId="b1771f64-1f77-493f-bdf7-ae230eda975d" providerId="ADAL" clId="{F4E17C18-514E-4748-A2AC-6DDF38E09B4B}" dt="2022-01-27T06:57:27.163" v="4281" actId="47"/>
        <pc:sldMkLst>
          <pc:docMk/>
          <pc:sldMk cId="485895687" sldId="267"/>
        </pc:sldMkLst>
        <pc:spChg chg="mod">
          <ac:chgData name="Tanya Omtvedt Aslakrud" userId="b1771f64-1f77-493f-bdf7-ae230eda975d" providerId="ADAL" clId="{F4E17C18-514E-4748-A2AC-6DDF38E09B4B}" dt="2022-01-26T07:06:11.632" v="3347" actId="20577"/>
          <ac:spMkLst>
            <pc:docMk/>
            <pc:sldMk cId="485895687" sldId="267"/>
            <ac:spMk id="2" creationId="{33225506-D31A-476F-98DD-56C988C1D534}"/>
          </ac:spMkLst>
        </pc:spChg>
        <pc:spChg chg="mod">
          <ac:chgData name="Tanya Omtvedt Aslakrud" userId="b1771f64-1f77-493f-bdf7-ae230eda975d" providerId="ADAL" clId="{F4E17C18-514E-4748-A2AC-6DDF38E09B4B}" dt="2022-01-26T07:46:16.478" v="3745" actId="15"/>
          <ac:spMkLst>
            <pc:docMk/>
            <pc:sldMk cId="485895687" sldId="267"/>
            <ac:spMk id="3" creationId="{0AEA4400-D609-4B72-A606-CA7BB53946CD}"/>
          </ac:spMkLst>
        </pc:spChg>
      </pc:sldChg>
      <pc:sldChg chg="modSp new mod modNotesTx">
        <pc:chgData name="Tanya Omtvedt Aslakrud" userId="b1771f64-1f77-493f-bdf7-ae230eda975d" providerId="ADAL" clId="{F4E17C18-514E-4748-A2AC-6DDF38E09B4B}" dt="2022-01-27T12:16:15.729" v="7743" actId="20577"/>
        <pc:sldMkLst>
          <pc:docMk/>
          <pc:sldMk cId="4150826620" sldId="267"/>
        </pc:sldMkLst>
        <pc:spChg chg="mod">
          <ac:chgData name="Tanya Omtvedt Aslakrud" userId="b1771f64-1f77-493f-bdf7-ae230eda975d" providerId="ADAL" clId="{F4E17C18-514E-4748-A2AC-6DDF38E09B4B}" dt="2022-01-27T09:17:28.833" v="4681" actId="20577"/>
          <ac:spMkLst>
            <pc:docMk/>
            <pc:sldMk cId="4150826620" sldId="267"/>
            <ac:spMk id="2" creationId="{4B68A459-E49C-453B-A90A-0EC2C473074A}"/>
          </ac:spMkLst>
        </pc:spChg>
        <pc:spChg chg="mod">
          <ac:chgData name="Tanya Omtvedt Aslakrud" userId="b1771f64-1f77-493f-bdf7-ae230eda975d" providerId="ADAL" clId="{F4E17C18-514E-4748-A2AC-6DDF38E09B4B}" dt="2022-01-27T11:18:41.792" v="6637" actId="21"/>
          <ac:spMkLst>
            <pc:docMk/>
            <pc:sldMk cId="4150826620" sldId="267"/>
            <ac:spMk id="3" creationId="{00841FC4-1A88-43C6-AB8F-1FC4172246AB}"/>
          </ac:spMkLst>
        </pc:spChg>
      </pc:sldChg>
      <pc:sldChg chg="add del">
        <pc:chgData name="Tanya Omtvedt Aslakrud" userId="b1771f64-1f77-493f-bdf7-ae230eda975d" providerId="ADAL" clId="{F4E17C18-514E-4748-A2AC-6DDF38E09B4B}" dt="2022-01-27T09:30:33.052" v="5349" actId="47"/>
        <pc:sldMkLst>
          <pc:docMk/>
          <pc:sldMk cId="894152590" sldId="501"/>
        </pc:sldMkLst>
      </pc:sldChg>
      <pc:sldChg chg="addSp modSp new mod modNotesTx">
        <pc:chgData name="Tanya Omtvedt Aslakrud" userId="b1771f64-1f77-493f-bdf7-ae230eda975d" providerId="ADAL" clId="{F4E17C18-514E-4748-A2AC-6DDF38E09B4B}" dt="2022-01-27T11:19:05.019" v="6643" actId="1076"/>
        <pc:sldMkLst>
          <pc:docMk/>
          <pc:sldMk cId="2538045514" sldId="502"/>
        </pc:sldMkLst>
        <pc:spChg chg="mod">
          <ac:chgData name="Tanya Omtvedt Aslakrud" userId="b1771f64-1f77-493f-bdf7-ae230eda975d" providerId="ADAL" clId="{F4E17C18-514E-4748-A2AC-6DDF38E09B4B}" dt="2022-01-27T09:21:18.493" v="4936"/>
          <ac:spMkLst>
            <pc:docMk/>
            <pc:sldMk cId="2538045514" sldId="502"/>
            <ac:spMk id="2" creationId="{3C52E814-47A0-4BA7-99DB-FAD676875574}"/>
          </ac:spMkLst>
        </pc:spChg>
        <pc:spChg chg="mod">
          <ac:chgData name="Tanya Omtvedt Aslakrud" userId="b1771f64-1f77-493f-bdf7-ae230eda975d" providerId="ADAL" clId="{F4E17C18-514E-4748-A2AC-6DDF38E09B4B}" dt="2022-01-27T09:21:32.829" v="4940" actId="20577"/>
          <ac:spMkLst>
            <pc:docMk/>
            <pc:sldMk cId="2538045514" sldId="502"/>
            <ac:spMk id="3" creationId="{3692DD9F-91B2-48EA-BC63-3BD854F99DCA}"/>
          </ac:spMkLst>
        </pc:spChg>
        <pc:spChg chg="add mod">
          <ac:chgData name="Tanya Omtvedt Aslakrud" userId="b1771f64-1f77-493f-bdf7-ae230eda975d" providerId="ADAL" clId="{F4E17C18-514E-4748-A2AC-6DDF38E09B4B}" dt="2022-01-27T11:19:05.019" v="6643" actId="1076"/>
          <ac:spMkLst>
            <pc:docMk/>
            <pc:sldMk cId="2538045514" sldId="502"/>
            <ac:spMk id="6" creationId="{746FB44F-7CC7-4A93-911A-BD7C355C2020}"/>
          </ac:spMkLst>
        </pc:spChg>
      </pc:sldChg>
      <pc:sldChg chg="modSp add mod">
        <pc:chgData name="Tanya Omtvedt Aslakrud" userId="b1771f64-1f77-493f-bdf7-ae230eda975d" providerId="ADAL" clId="{F4E17C18-514E-4748-A2AC-6DDF38E09B4B}" dt="2022-01-27T09:32:52.923" v="5372" actId="6549"/>
        <pc:sldMkLst>
          <pc:docMk/>
          <pc:sldMk cId="4110695741" sldId="503"/>
        </pc:sldMkLst>
        <pc:spChg chg="mod">
          <ac:chgData name="Tanya Omtvedt Aslakrud" userId="b1771f64-1f77-493f-bdf7-ae230eda975d" providerId="ADAL" clId="{F4E17C18-514E-4748-A2AC-6DDF38E09B4B}" dt="2022-01-27T09:32:52.923" v="5372" actId="6549"/>
          <ac:spMkLst>
            <pc:docMk/>
            <pc:sldMk cId="4110695741" sldId="503"/>
            <ac:spMk id="2" creationId="{B6FC4CE3-B4E9-4D4E-89BA-27C491F9593B}"/>
          </ac:spMkLst>
        </pc:spChg>
      </pc:sldChg>
      <pc:sldChg chg="addSp delSp modSp new mod">
        <pc:chgData name="Tanya Omtvedt Aslakrud" userId="b1771f64-1f77-493f-bdf7-ae230eda975d" providerId="ADAL" clId="{F4E17C18-514E-4748-A2AC-6DDF38E09B4B}" dt="2022-01-27T09:33:46.035" v="5378" actId="1076"/>
        <pc:sldMkLst>
          <pc:docMk/>
          <pc:sldMk cId="942285700" sldId="504"/>
        </pc:sldMkLst>
        <pc:spChg chg="del">
          <ac:chgData name="Tanya Omtvedt Aslakrud" userId="b1771f64-1f77-493f-bdf7-ae230eda975d" providerId="ADAL" clId="{F4E17C18-514E-4748-A2AC-6DDF38E09B4B}" dt="2022-01-27T09:33:37.011" v="5377" actId="478"/>
          <ac:spMkLst>
            <pc:docMk/>
            <pc:sldMk cId="942285700" sldId="504"/>
            <ac:spMk id="2" creationId="{F277FCE3-542A-4236-BECE-C7F6B173A898}"/>
          </ac:spMkLst>
        </pc:spChg>
        <pc:spChg chg="del">
          <ac:chgData name="Tanya Omtvedt Aslakrud" userId="b1771f64-1f77-493f-bdf7-ae230eda975d" providerId="ADAL" clId="{F4E17C18-514E-4748-A2AC-6DDF38E09B4B}" dt="2022-01-27T09:33:27.566" v="5374" actId="931"/>
          <ac:spMkLst>
            <pc:docMk/>
            <pc:sldMk cId="942285700" sldId="504"/>
            <ac:spMk id="3" creationId="{7E2EAE50-2138-4BD6-9095-90555D9BB76C}"/>
          </ac:spMkLst>
        </pc:spChg>
        <pc:picChg chg="add mod">
          <ac:chgData name="Tanya Omtvedt Aslakrud" userId="b1771f64-1f77-493f-bdf7-ae230eda975d" providerId="ADAL" clId="{F4E17C18-514E-4748-A2AC-6DDF38E09B4B}" dt="2022-01-27T09:33:46.035" v="5378" actId="1076"/>
          <ac:picMkLst>
            <pc:docMk/>
            <pc:sldMk cId="942285700" sldId="504"/>
            <ac:picMk id="7" creationId="{6F3F310E-3EDD-4888-96F5-0269C28CE909}"/>
          </ac:picMkLst>
        </pc:picChg>
      </pc:sldChg>
      <pc:sldChg chg="modSp new del mod">
        <pc:chgData name="Tanya Omtvedt Aslakrud" userId="b1771f64-1f77-493f-bdf7-ae230eda975d" providerId="ADAL" clId="{F4E17C18-514E-4748-A2AC-6DDF38E09B4B}" dt="2022-01-27T10:33:40.236" v="6041" actId="47"/>
        <pc:sldMkLst>
          <pc:docMk/>
          <pc:sldMk cId="4114640009" sldId="505"/>
        </pc:sldMkLst>
        <pc:spChg chg="mod">
          <ac:chgData name="Tanya Omtvedt Aslakrud" userId="b1771f64-1f77-493f-bdf7-ae230eda975d" providerId="ADAL" clId="{F4E17C18-514E-4748-A2AC-6DDF38E09B4B}" dt="2022-01-27T09:51:56.724" v="5904" actId="20577"/>
          <ac:spMkLst>
            <pc:docMk/>
            <pc:sldMk cId="4114640009" sldId="505"/>
            <ac:spMk id="2" creationId="{E07C20BE-7FB5-4FCD-BF44-FDF5AF84EA0D}"/>
          </ac:spMkLst>
        </pc:spChg>
        <pc:spChg chg="mod">
          <ac:chgData name="Tanya Omtvedt Aslakrud" userId="b1771f64-1f77-493f-bdf7-ae230eda975d" providerId="ADAL" clId="{F4E17C18-514E-4748-A2AC-6DDF38E09B4B}" dt="2022-01-27T09:52:33.923" v="5960" actId="20577"/>
          <ac:spMkLst>
            <pc:docMk/>
            <pc:sldMk cId="4114640009" sldId="505"/>
            <ac:spMk id="3" creationId="{F516E860-B1D7-4D16-A294-92589D690034}"/>
          </ac:spMkLst>
        </pc:spChg>
      </pc:sldChg>
    </pc:docChg>
  </pc:docChgLst>
  <pc:docChgLst>
    <pc:chgData name="Tanya Omtvedt Aslakrud" userId="b1771f64-1f77-493f-bdf7-ae230eda975d" providerId="ADAL" clId="{5881E91B-91A2-47EC-8C39-97673197B138}"/>
    <pc:docChg chg="custSel delSld modSld">
      <pc:chgData name="Tanya Omtvedt Aslakrud" userId="b1771f64-1f77-493f-bdf7-ae230eda975d" providerId="ADAL" clId="{5881E91B-91A2-47EC-8C39-97673197B138}" dt="2022-01-28T08:57:36.634" v="92" actId="47"/>
      <pc:docMkLst>
        <pc:docMk/>
      </pc:docMkLst>
      <pc:sldChg chg="modNotesTx">
        <pc:chgData name="Tanya Omtvedt Aslakrud" userId="b1771f64-1f77-493f-bdf7-ae230eda975d" providerId="ADAL" clId="{5881E91B-91A2-47EC-8C39-97673197B138}" dt="2022-01-28T08:56:07.204" v="0" actId="20577"/>
        <pc:sldMkLst>
          <pc:docMk/>
          <pc:sldMk cId="3390686035" sldId="257"/>
        </pc:sldMkLst>
      </pc:sldChg>
      <pc:sldChg chg="modNotesTx">
        <pc:chgData name="Tanya Omtvedt Aslakrud" userId="b1771f64-1f77-493f-bdf7-ae230eda975d" providerId="ADAL" clId="{5881E91B-91A2-47EC-8C39-97673197B138}" dt="2022-01-28T08:56:10.434" v="1" actId="6549"/>
        <pc:sldMkLst>
          <pc:docMk/>
          <pc:sldMk cId="1104579103" sldId="259"/>
        </pc:sldMkLst>
      </pc:sldChg>
      <pc:sldChg chg="modNotesTx">
        <pc:chgData name="Tanya Omtvedt Aslakrud" userId="b1771f64-1f77-493f-bdf7-ae230eda975d" providerId="ADAL" clId="{5881E91B-91A2-47EC-8C39-97673197B138}" dt="2022-01-28T08:56:20.701" v="3" actId="6549"/>
        <pc:sldMkLst>
          <pc:docMk/>
          <pc:sldMk cId="3331046340" sldId="261"/>
        </pc:sldMkLst>
      </pc:sldChg>
      <pc:sldChg chg="modNotesTx">
        <pc:chgData name="Tanya Omtvedt Aslakrud" userId="b1771f64-1f77-493f-bdf7-ae230eda975d" providerId="ADAL" clId="{5881E91B-91A2-47EC-8C39-97673197B138}" dt="2022-01-28T08:56:16.064" v="2" actId="20577"/>
        <pc:sldMkLst>
          <pc:docMk/>
          <pc:sldMk cId="4173577578" sldId="262"/>
        </pc:sldMkLst>
      </pc:sldChg>
      <pc:sldChg chg="modSp del mod modAnim modNotesTx">
        <pc:chgData name="Tanya Omtvedt Aslakrud" userId="b1771f64-1f77-493f-bdf7-ae230eda975d" providerId="ADAL" clId="{5881E91B-91A2-47EC-8C39-97673197B138}" dt="2022-01-28T08:57:36.634" v="92" actId="47"/>
        <pc:sldMkLst>
          <pc:docMk/>
          <pc:sldMk cId="1650967050" sldId="263"/>
        </pc:sldMkLst>
        <pc:spChg chg="mod">
          <ac:chgData name="Tanya Omtvedt Aslakrud" userId="b1771f64-1f77-493f-bdf7-ae230eda975d" providerId="ADAL" clId="{5881E91B-91A2-47EC-8C39-97673197B138}" dt="2022-01-28T08:57:32.035" v="91" actId="20577"/>
          <ac:spMkLst>
            <pc:docMk/>
            <pc:sldMk cId="1650967050" sldId="263"/>
            <ac:spMk id="3" creationId="{F0130566-C4FA-462C-83A7-C29A4E6D3442}"/>
          </ac:spMkLst>
        </pc:spChg>
      </pc:sldChg>
      <pc:sldChg chg="modNotesTx">
        <pc:chgData name="Tanya Omtvedt Aslakrud" userId="b1771f64-1f77-493f-bdf7-ae230eda975d" providerId="ADAL" clId="{5881E91B-91A2-47EC-8C39-97673197B138}" dt="2022-01-28T08:56:30.246" v="5" actId="6549"/>
        <pc:sldMkLst>
          <pc:docMk/>
          <pc:sldMk cId="1670117330" sldId="264"/>
        </pc:sldMkLst>
      </pc:sldChg>
      <pc:sldChg chg="modNotesTx">
        <pc:chgData name="Tanya Omtvedt Aslakrud" userId="b1771f64-1f77-493f-bdf7-ae230eda975d" providerId="ADAL" clId="{5881E91B-91A2-47EC-8C39-97673197B138}" dt="2022-01-28T08:56:25.417" v="4" actId="6549"/>
        <pc:sldMkLst>
          <pc:docMk/>
          <pc:sldMk cId="1340238175" sldId="266"/>
        </pc:sldMkLst>
      </pc:sldChg>
      <pc:sldChg chg="modNotesTx">
        <pc:chgData name="Tanya Omtvedt Aslakrud" userId="b1771f64-1f77-493f-bdf7-ae230eda975d" providerId="ADAL" clId="{5881E91B-91A2-47EC-8C39-97673197B138}" dt="2022-01-28T08:56:33.701" v="6" actId="6549"/>
        <pc:sldMkLst>
          <pc:docMk/>
          <pc:sldMk cId="4150826620" sldId="267"/>
        </pc:sldMkLst>
      </pc:sldChg>
      <pc:sldChg chg="modNotesTx">
        <pc:chgData name="Tanya Omtvedt Aslakrud" userId="b1771f64-1f77-493f-bdf7-ae230eda975d" providerId="ADAL" clId="{5881E91B-91A2-47EC-8C39-97673197B138}" dt="2022-01-28T08:56:44.084" v="7" actId="6549"/>
        <pc:sldMkLst>
          <pc:docMk/>
          <pc:sldMk cId="2538045514" sldId="502"/>
        </pc:sldMkLst>
      </pc:sldChg>
      <pc:sldChg chg="modNotesTx">
        <pc:chgData name="Tanya Omtvedt Aslakrud" userId="b1771f64-1f77-493f-bdf7-ae230eda975d" providerId="ADAL" clId="{5881E91B-91A2-47EC-8C39-97673197B138}" dt="2022-01-28T08:56:51.925" v="9" actId="6549"/>
        <pc:sldMkLst>
          <pc:docMk/>
          <pc:sldMk cId="4110695741" sldId="50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BD7BC-5A01-4C9A-8AA7-25A3853B69B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129FDA-8D04-4ED6-902A-11FD8AB2F95E}">
      <dgm:prSet phldrT="[Tekst]"/>
      <dgm:spPr/>
      <dgm:t>
        <a:bodyPr/>
        <a:lstStyle/>
        <a:p>
          <a:r>
            <a:rPr lang="nb-NO" dirty="0"/>
            <a:t>Kunngjorte anbud</a:t>
          </a:r>
        </a:p>
      </dgm:t>
    </dgm:pt>
    <dgm:pt modelId="{36713A7F-B18E-4606-A584-B20606179DA7}" type="parTrans" cxnId="{FD87A4EB-8093-4482-8D71-F287F05EC2EA}">
      <dgm:prSet/>
      <dgm:spPr/>
      <dgm:t>
        <a:bodyPr/>
        <a:lstStyle/>
        <a:p>
          <a:endParaRPr lang="nb-NO"/>
        </a:p>
      </dgm:t>
    </dgm:pt>
    <dgm:pt modelId="{857F1952-7D38-4004-A1BD-4ED8FF576E79}" type="sibTrans" cxnId="{FD87A4EB-8093-4482-8D71-F287F05EC2EA}">
      <dgm:prSet/>
      <dgm:spPr/>
      <dgm:t>
        <a:bodyPr/>
        <a:lstStyle/>
        <a:p>
          <a:endParaRPr lang="nb-NO"/>
        </a:p>
      </dgm:t>
    </dgm:pt>
    <dgm:pt modelId="{AB2E4647-EFFA-4D5E-9D01-A4FC079F21FA}">
      <dgm:prSet phldrT="[Tekst]"/>
      <dgm:spPr/>
      <dgm:t>
        <a:bodyPr/>
        <a:lstStyle/>
        <a:p>
          <a:r>
            <a:rPr lang="nb-NO" dirty="0" err="1"/>
            <a:t>Doffin</a:t>
          </a:r>
          <a:endParaRPr lang="nb-NO" dirty="0"/>
        </a:p>
      </dgm:t>
    </dgm:pt>
    <dgm:pt modelId="{59A2BD6A-2D6B-45A2-8EA5-4A799ACB5357}" type="parTrans" cxnId="{F7A505DF-1C8A-4FA7-945F-BC59EE6A64A3}">
      <dgm:prSet/>
      <dgm:spPr/>
      <dgm:t>
        <a:bodyPr/>
        <a:lstStyle/>
        <a:p>
          <a:endParaRPr lang="nb-NO"/>
        </a:p>
      </dgm:t>
    </dgm:pt>
    <dgm:pt modelId="{80D64EE2-119A-4363-8B0F-D43171E2CDAB}" type="sibTrans" cxnId="{F7A505DF-1C8A-4FA7-945F-BC59EE6A64A3}">
      <dgm:prSet/>
      <dgm:spPr/>
      <dgm:t>
        <a:bodyPr/>
        <a:lstStyle/>
        <a:p>
          <a:endParaRPr lang="nb-NO"/>
        </a:p>
      </dgm:t>
    </dgm:pt>
    <dgm:pt modelId="{61EC17B0-544E-46DC-B5BD-D3E05408E077}">
      <dgm:prSet/>
      <dgm:spPr/>
      <dgm:t>
        <a:bodyPr/>
        <a:lstStyle/>
        <a:p>
          <a:r>
            <a:rPr lang="nb-NO" dirty="0"/>
            <a:t>Ikke kunngjorte anbud</a:t>
          </a:r>
        </a:p>
      </dgm:t>
    </dgm:pt>
    <dgm:pt modelId="{F8E74302-6FC6-46E8-AEBC-B0253A60D50C}" type="parTrans" cxnId="{B57EE4C0-E7B3-4BB5-A861-F3DCF28EC318}">
      <dgm:prSet/>
      <dgm:spPr/>
      <dgm:t>
        <a:bodyPr/>
        <a:lstStyle/>
        <a:p>
          <a:endParaRPr lang="nb-NO"/>
        </a:p>
      </dgm:t>
    </dgm:pt>
    <dgm:pt modelId="{A925F32B-C712-4B86-951A-E5C64F7B0740}" type="sibTrans" cxnId="{B57EE4C0-E7B3-4BB5-A861-F3DCF28EC318}">
      <dgm:prSet/>
      <dgm:spPr/>
      <dgm:t>
        <a:bodyPr/>
        <a:lstStyle/>
        <a:p>
          <a:endParaRPr lang="nb-NO"/>
        </a:p>
      </dgm:t>
    </dgm:pt>
    <dgm:pt modelId="{BCC44C80-EE2D-4C64-B1F8-E1B39414B5F0}">
      <dgm:prSet/>
      <dgm:spPr/>
      <dgm:t>
        <a:bodyPr/>
        <a:lstStyle/>
        <a:p>
          <a:r>
            <a:rPr lang="nb-NO" dirty="0"/>
            <a:t>Oppdragsgiver kontakter aktuelle leverandører</a:t>
          </a:r>
        </a:p>
      </dgm:t>
    </dgm:pt>
    <dgm:pt modelId="{93B47937-53E2-4F91-9352-BA2325786325}" type="parTrans" cxnId="{41509F7D-0FC9-4EC9-AD7B-2EA44CB3D6E8}">
      <dgm:prSet/>
      <dgm:spPr/>
      <dgm:t>
        <a:bodyPr/>
        <a:lstStyle/>
        <a:p>
          <a:endParaRPr lang="nb-NO"/>
        </a:p>
      </dgm:t>
    </dgm:pt>
    <dgm:pt modelId="{509F6312-78E1-4C87-A360-6F528F169B08}" type="sibTrans" cxnId="{41509F7D-0FC9-4EC9-AD7B-2EA44CB3D6E8}">
      <dgm:prSet/>
      <dgm:spPr/>
      <dgm:t>
        <a:bodyPr/>
        <a:lstStyle/>
        <a:p>
          <a:endParaRPr lang="nb-NO"/>
        </a:p>
      </dgm:t>
    </dgm:pt>
    <dgm:pt modelId="{0AFC763B-0BCE-47F2-820A-3E89DD390C35}">
      <dgm:prSet/>
      <dgm:spPr/>
      <dgm:t>
        <a:bodyPr/>
        <a:lstStyle/>
        <a:p>
          <a:endParaRPr lang="nb-NO" dirty="0"/>
        </a:p>
      </dgm:t>
    </dgm:pt>
    <dgm:pt modelId="{CBB12F64-5115-4A29-A974-0782A3008241}" type="parTrans" cxnId="{7D28F037-5B14-4D44-9F7F-0E4FECA24A24}">
      <dgm:prSet/>
      <dgm:spPr/>
      <dgm:t>
        <a:bodyPr/>
        <a:lstStyle/>
        <a:p>
          <a:endParaRPr lang="nb-NO"/>
        </a:p>
      </dgm:t>
    </dgm:pt>
    <dgm:pt modelId="{5C85185F-BD80-4715-A64B-322A4365B6AD}" type="sibTrans" cxnId="{7D28F037-5B14-4D44-9F7F-0E4FECA24A24}">
      <dgm:prSet/>
      <dgm:spPr/>
      <dgm:t>
        <a:bodyPr/>
        <a:lstStyle/>
        <a:p>
          <a:endParaRPr lang="nb-NO"/>
        </a:p>
      </dgm:t>
    </dgm:pt>
    <dgm:pt modelId="{03C2E0F6-B815-463D-8F47-ABA993D7CBD1}" type="pres">
      <dgm:prSet presAssocID="{3B1BD7BC-5A01-4C9A-8AA7-25A3853B69B0}" presName="Name0" presStyleCnt="0">
        <dgm:presLayoutVars>
          <dgm:dir/>
          <dgm:animLvl val="lvl"/>
          <dgm:resizeHandles val="exact"/>
        </dgm:presLayoutVars>
      </dgm:prSet>
      <dgm:spPr/>
    </dgm:pt>
    <dgm:pt modelId="{F881BF77-6585-48A1-B671-25803F87F348}" type="pres">
      <dgm:prSet presAssocID="{61EC17B0-544E-46DC-B5BD-D3E05408E077}" presName="composite" presStyleCnt="0"/>
      <dgm:spPr/>
    </dgm:pt>
    <dgm:pt modelId="{CC6BEFAE-2895-46D4-8092-3E47FD7A7912}" type="pres">
      <dgm:prSet presAssocID="{61EC17B0-544E-46DC-B5BD-D3E05408E07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1288FDD-9D65-4786-9F38-9003C91C3345}" type="pres">
      <dgm:prSet presAssocID="{61EC17B0-544E-46DC-B5BD-D3E05408E077}" presName="desTx" presStyleLbl="alignAccFollowNode1" presStyleIdx="0" presStyleCnt="2">
        <dgm:presLayoutVars>
          <dgm:bulletEnabled val="1"/>
        </dgm:presLayoutVars>
      </dgm:prSet>
      <dgm:spPr/>
    </dgm:pt>
    <dgm:pt modelId="{CFD0DBAA-5C22-4642-8592-689257D40128}" type="pres">
      <dgm:prSet presAssocID="{A925F32B-C712-4B86-951A-E5C64F7B0740}" presName="space" presStyleCnt="0"/>
      <dgm:spPr/>
    </dgm:pt>
    <dgm:pt modelId="{F292F3FA-6F75-4EDD-81B9-AEF768E0A968}" type="pres">
      <dgm:prSet presAssocID="{79129FDA-8D04-4ED6-902A-11FD8AB2F95E}" presName="composite" presStyleCnt="0"/>
      <dgm:spPr/>
    </dgm:pt>
    <dgm:pt modelId="{745ECFDB-B91B-40F4-92FF-5960825584DA}" type="pres">
      <dgm:prSet presAssocID="{79129FDA-8D04-4ED6-902A-11FD8AB2F95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5C91DD0-F34C-47F2-AE49-D5215940962C}" type="pres">
      <dgm:prSet presAssocID="{79129FDA-8D04-4ED6-902A-11FD8AB2F95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FF4FE27-2423-45D4-8173-DF7E61567945}" type="presOf" srcId="{0AFC763B-0BCE-47F2-820A-3E89DD390C35}" destId="{71288FDD-9D65-4786-9F38-9003C91C3345}" srcOrd="0" destOrd="1" presId="urn:microsoft.com/office/officeart/2005/8/layout/hList1"/>
    <dgm:cxn modelId="{0FB6E731-764F-4799-8457-B026E395A53A}" type="presOf" srcId="{AB2E4647-EFFA-4D5E-9D01-A4FC079F21FA}" destId="{F5C91DD0-F34C-47F2-AE49-D5215940962C}" srcOrd="0" destOrd="0" presId="urn:microsoft.com/office/officeart/2005/8/layout/hList1"/>
    <dgm:cxn modelId="{FC210E36-B293-4D45-BF3F-F2786054D3DB}" type="presOf" srcId="{BCC44C80-EE2D-4C64-B1F8-E1B39414B5F0}" destId="{71288FDD-9D65-4786-9F38-9003C91C3345}" srcOrd="0" destOrd="0" presId="urn:microsoft.com/office/officeart/2005/8/layout/hList1"/>
    <dgm:cxn modelId="{7D28F037-5B14-4D44-9F7F-0E4FECA24A24}" srcId="{61EC17B0-544E-46DC-B5BD-D3E05408E077}" destId="{0AFC763B-0BCE-47F2-820A-3E89DD390C35}" srcOrd="1" destOrd="0" parTransId="{CBB12F64-5115-4A29-A974-0782A3008241}" sibTransId="{5C85185F-BD80-4715-A64B-322A4365B6AD}"/>
    <dgm:cxn modelId="{A45AD555-B5A5-451B-89F2-347663CDA5E8}" type="presOf" srcId="{79129FDA-8D04-4ED6-902A-11FD8AB2F95E}" destId="{745ECFDB-B91B-40F4-92FF-5960825584DA}" srcOrd="0" destOrd="0" presId="urn:microsoft.com/office/officeart/2005/8/layout/hList1"/>
    <dgm:cxn modelId="{41509F7D-0FC9-4EC9-AD7B-2EA44CB3D6E8}" srcId="{61EC17B0-544E-46DC-B5BD-D3E05408E077}" destId="{BCC44C80-EE2D-4C64-B1F8-E1B39414B5F0}" srcOrd="0" destOrd="0" parTransId="{93B47937-53E2-4F91-9352-BA2325786325}" sibTransId="{509F6312-78E1-4C87-A360-6F528F169B08}"/>
    <dgm:cxn modelId="{073AA38A-BA35-416A-98B4-AFFE9F8CC299}" type="presOf" srcId="{61EC17B0-544E-46DC-B5BD-D3E05408E077}" destId="{CC6BEFAE-2895-46D4-8092-3E47FD7A7912}" srcOrd="0" destOrd="0" presId="urn:microsoft.com/office/officeart/2005/8/layout/hList1"/>
    <dgm:cxn modelId="{CEBCBEA0-D0C0-4C28-8C1B-3C1CB7BC63D6}" type="presOf" srcId="{3B1BD7BC-5A01-4C9A-8AA7-25A3853B69B0}" destId="{03C2E0F6-B815-463D-8F47-ABA993D7CBD1}" srcOrd="0" destOrd="0" presId="urn:microsoft.com/office/officeart/2005/8/layout/hList1"/>
    <dgm:cxn modelId="{B57EE4C0-E7B3-4BB5-A861-F3DCF28EC318}" srcId="{3B1BD7BC-5A01-4C9A-8AA7-25A3853B69B0}" destId="{61EC17B0-544E-46DC-B5BD-D3E05408E077}" srcOrd="0" destOrd="0" parTransId="{F8E74302-6FC6-46E8-AEBC-B0253A60D50C}" sibTransId="{A925F32B-C712-4B86-951A-E5C64F7B0740}"/>
    <dgm:cxn modelId="{F7A505DF-1C8A-4FA7-945F-BC59EE6A64A3}" srcId="{79129FDA-8D04-4ED6-902A-11FD8AB2F95E}" destId="{AB2E4647-EFFA-4D5E-9D01-A4FC079F21FA}" srcOrd="0" destOrd="0" parTransId="{59A2BD6A-2D6B-45A2-8EA5-4A799ACB5357}" sibTransId="{80D64EE2-119A-4363-8B0F-D43171E2CDAB}"/>
    <dgm:cxn modelId="{FD87A4EB-8093-4482-8D71-F287F05EC2EA}" srcId="{3B1BD7BC-5A01-4C9A-8AA7-25A3853B69B0}" destId="{79129FDA-8D04-4ED6-902A-11FD8AB2F95E}" srcOrd="1" destOrd="0" parTransId="{36713A7F-B18E-4606-A584-B20606179DA7}" sibTransId="{857F1952-7D38-4004-A1BD-4ED8FF576E79}"/>
    <dgm:cxn modelId="{BD15DACF-5468-4FE3-85A2-E89E347F8CBE}" type="presParOf" srcId="{03C2E0F6-B815-463D-8F47-ABA993D7CBD1}" destId="{F881BF77-6585-48A1-B671-25803F87F348}" srcOrd="0" destOrd="0" presId="urn:microsoft.com/office/officeart/2005/8/layout/hList1"/>
    <dgm:cxn modelId="{F8D33157-78DC-43FD-8839-3CC5F8620C38}" type="presParOf" srcId="{F881BF77-6585-48A1-B671-25803F87F348}" destId="{CC6BEFAE-2895-46D4-8092-3E47FD7A7912}" srcOrd="0" destOrd="0" presId="urn:microsoft.com/office/officeart/2005/8/layout/hList1"/>
    <dgm:cxn modelId="{41B028FF-1B9B-433A-BAE6-02AC073BC1E0}" type="presParOf" srcId="{F881BF77-6585-48A1-B671-25803F87F348}" destId="{71288FDD-9D65-4786-9F38-9003C91C3345}" srcOrd="1" destOrd="0" presId="urn:microsoft.com/office/officeart/2005/8/layout/hList1"/>
    <dgm:cxn modelId="{B2FDF59C-F3A5-498E-8F72-6D0300C4FA01}" type="presParOf" srcId="{03C2E0F6-B815-463D-8F47-ABA993D7CBD1}" destId="{CFD0DBAA-5C22-4642-8592-689257D40128}" srcOrd="1" destOrd="0" presId="urn:microsoft.com/office/officeart/2005/8/layout/hList1"/>
    <dgm:cxn modelId="{A28E8590-0EC1-4C91-A6C2-902E1B1B5DD1}" type="presParOf" srcId="{03C2E0F6-B815-463D-8F47-ABA993D7CBD1}" destId="{F292F3FA-6F75-4EDD-81B9-AEF768E0A968}" srcOrd="2" destOrd="0" presId="urn:microsoft.com/office/officeart/2005/8/layout/hList1"/>
    <dgm:cxn modelId="{4FD97DB6-393C-469F-A631-839AE664D392}" type="presParOf" srcId="{F292F3FA-6F75-4EDD-81B9-AEF768E0A968}" destId="{745ECFDB-B91B-40F4-92FF-5960825584DA}" srcOrd="0" destOrd="0" presId="urn:microsoft.com/office/officeart/2005/8/layout/hList1"/>
    <dgm:cxn modelId="{F8954A1F-2ECF-48C2-AFE7-9B93BF499317}" type="presParOf" srcId="{F292F3FA-6F75-4EDD-81B9-AEF768E0A968}" destId="{F5C91DD0-F34C-47F2-AE49-D521594096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BEFAE-2895-46D4-8092-3E47FD7A7912}">
      <dsp:nvSpPr>
        <dsp:cNvPr id="0" name=""/>
        <dsp:cNvSpPr/>
      </dsp:nvSpPr>
      <dsp:spPr>
        <a:xfrm>
          <a:off x="53" y="31799"/>
          <a:ext cx="5127426" cy="1479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 dirty="0"/>
            <a:t>Ikke kunngjorte anbud</a:t>
          </a:r>
        </a:p>
      </dsp:txBody>
      <dsp:txXfrm>
        <a:off x="53" y="31799"/>
        <a:ext cx="5127426" cy="1479921"/>
      </dsp:txXfrm>
    </dsp:sp>
    <dsp:sp modelId="{71288FDD-9D65-4786-9F38-9003C91C3345}">
      <dsp:nvSpPr>
        <dsp:cNvPr id="0" name=""/>
        <dsp:cNvSpPr/>
      </dsp:nvSpPr>
      <dsp:spPr>
        <a:xfrm>
          <a:off x="53" y="1511720"/>
          <a:ext cx="5127426" cy="2982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4100" kern="1200" dirty="0"/>
            <a:t>Oppdragsgiver kontakter aktuelle leverandører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100" kern="1200" dirty="0"/>
        </a:p>
      </dsp:txBody>
      <dsp:txXfrm>
        <a:off x="53" y="1511720"/>
        <a:ext cx="5127426" cy="2982442"/>
      </dsp:txXfrm>
    </dsp:sp>
    <dsp:sp modelId="{745ECFDB-B91B-40F4-92FF-5960825584DA}">
      <dsp:nvSpPr>
        <dsp:cNvPr id="0" name=""/>
        <dsp:cNvSpPr/>
      </dsp:nvSpPr>
      <dsp:spPr>
        <a:xfrm>
          <a:off x="5845319" y="31799"/>
          <a:ext cx="5127426" cy="1479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100" kern="1200" dirty="0"/>
            <a:t>Kunngjorte anbud</a:t>
          </a:r>
        </a:p>
      </dsp:txBody>
      <dsp:txXfrm>
        <a:off x="5845319" y="31799"/>
        <a:ext cx="5127426" cy="1479921"/>
      </dsp:txXfrm>
    </dsp:sp>
    <dsp:sp modelId="{F5C91DD0-F34C-47F2-AE49-D5215940962C}">
      <dsp:nvSpPr>
        <dsp:cNvPr id="0" name=""/>
        <dsp:cNvSpPr/>
      </dsp:nvSpPr>
      <dsp:spPr>
        <a:xfrm>
          <a:off x="5845319" y="1511720"/>
          <a:ext cx="5127426" cy="2982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4100" kern="1200" dirty="0" err="1"/>
            <a:t>Doffin</a:t>
          </a:r>
          <a:endParaRPr lang="nb-NO" sz="4100" kern="1200" dirty="0"/>
        </a:p>
      </dsp:txBody>
      <dsp:txXfrm>
        <a:off x="5845319" y="1511720"/>
        <a:ext cx="5127426" cy="2982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2C711-48CB-4B74-9EE3-41E1E435BDDD}" type="datetimeFigureOut">
              <a:rPr lang="nb-NO" smtClean="0"/>
              <a:t>28.01.2022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27101-570E-4406-BD89-C8F2780529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55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242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283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302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536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3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664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154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241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27101-570E-4406-BD89-C8F2780529B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85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Lysbilde temaskif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ction-blu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3600603"/>
            <a:ext cx="10363200" cy="806300"/>
          </a:xfrm>
        </p:spPr>
        <p:txBody>
          <a:bodyPr bIns="0" anchor="t"/>
          <a:lstStyle>
            <a:lvl1pPr algn="l">
              <a:defRPr sz="4000" b="1" cap="none">
                <a:solidFill>
                  <a:schemeClr val="bg1"/>
                </a:solidFill>
                <a:latin typeface="Roboto"/>
              </a:defRPr>
            </a:lvl1pPr>
          </a:lstStyle>
          <a:p>
            <a:r>
              <a:rPr lang="en-US"/>
              <a:t>Header </a:t>
            </a:r>
            <a:r>
              <a:rPr lang="en-US" err="1"/>
              <a:t>tittel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91" y="4659278"/>
            <a:ext cx="4841188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Roboto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Separator short 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06903"/>
            <a:ext cx="5804272" cy="10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828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ysbilde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9072" y="1050534"/>
            <a:ext cx="10363200" cy="754355"/>
          </a:xfrm>
        </p:spPr>
        <p:txBody>
          <a:bodyPr lIns="0" tIns="0" rIns="0" bIns="0">
            <a:noAutofit/>
          </a:bodyPr>
          <a:lstStyle>
            <a:lvl1pPr algn="l">
              <a:defRPr sz="4000" b="1" i="0" cap="none" baseline="0">
                <a:solidFill>
                  <a:srgbClr val="303E48"/>
                </a:solidFill>
                <a:latin typeface="Roboto"/>
              </a:defRPr>
            </a:lvl1pPr>
          </a:lstStyle>
          <a:p>
            <a:r>
              <a:rPr lang="en-US"/>
              <a:t>Header </a:t>
            </a:r>
            <a:r>
              <a:rPr lang="en-US" err="1"/>
              <a:t>tittel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180" y="2158131"/>
            <a:ext cx="10363200" cy="3269220"/>
          </a:xfrm>
        </p:spPr>
        <p:txBody>
          <a:bodyPr tIns="0" bIns="0" numCol="2" spcCol="18000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 baseline="0">
                <a:solidFill>
                  <a:srgbClr val="303E48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Chillwave</a:t>
            </a:r>
            <a:r>
              <a:rPr lang="en-US"/>
              <a:t> Helvetica brunch </a:t>
            </a:r>
            <a:r>
              <a:rPr lang="en-US" err="1"/>
              <a:t>gastropub</a:t>
            </a:r>
            <a:r>
              <a:rPr lang="en-US"/>
              <a:t> semiotics, irony banjo VHS PBR&amp;B authentic mustache. Literally slow-carb </a:t>
            </a:r>
            <a:r>
              <a:rPr lang="en-US" err="1"/>
              <a:t>Thundercats</a:t>
            </a:r>
            <a:r>
              <a:rPr lang="en-US"/>
              <a:t> drinking vinegar, </a:t>
            </a:r>
            <a:r>
              <a:rPr lang="en-US" err="1"/>
              <a:t>locavore</a:t>
            </a:r>
            <a:r>
              <a:rPr lang="en-US"/>
              <a:t> bespoke chambray Brooklyn. Vice </a:t>
            </a:r>
            <a:r>
              <a:rPr lang="en-US" err="1"/>
              <a:t>cray</a:t>
            </a:r>
            <a:r>
              <a:rPr lang="en-US"/>
              <a:t> </a:t>
            </a:r>
            <a:r>
              <a:rPr lang="en-US" err="1"/>
              <a:t>meggings</a:t>
            </a:r>
            <a:r>
              <a:rPr lang="en-US"/>
              <a:t>, Intelligentsia messenger bag asymmetrical </a:t>
            </a:r>
            <a:r>
              <a:rPr lang="en-US" err="1"/>
              <a:t>banh</a:t>
            </a:r>
            <a:r>
              <a:rPr lang="en-US"/>
              <a:t> mi </a:t>
            </a:r>
            <a:r>
              <a:rPr lang="en-US" err="1"/>
              <a:t>mumblecore</a:t>
            </a:r>
            <a:r>
              <a:rPr lang="en-US"/>
              <a:t> trust fund letterpress readymade squid </a:t>
            </a:r>
            <a:r>
              <a:rPr lang="en-US" err="1"/>
              <a:t>Neutra</a:t>
            </a:r>
            <a:r>
              <a:rPr lang="en-US"/>
              <a:t> </a:t>
            </a:r>
            <a:r>
              <a:rPr lang="en-US" err="1"/>
              <a:t>Bushwick</a:t>
            </a:r>
            <a:r>
              <a:rPr lang="en-US"/>
              <a:t> tousled. Intelligentsia asymmetrical deep v, swag fashion axe leggings Cosby sweater sustainable YOLO </a:t>
            </a:r>
            <a:r>
              <a:rPr lang="en-US" err="1"/>
              <a:t>freegan</a:t>
            </a:r>
            <a:r>
              <a:rPr lang="en-US"/>
              <a:t> Williamsburg. Tofu </a:t>
            </a:r>
            <a:r>
              <a:rPr lang="en-US" err="1"/>
              <a:t>mlkshk</a:t>
            </a:r>
            <a:r>
              <a:rPr lang="en-US"/>
              <a:t> </a:t>
            </a:r>
            <a:r>
              <a:rPr lang="en-US" err="1"/>
              <a:t>Pinterest</a:t>
            </a:r>
            <a:r>
              <a:rPr lang="en-US"/>
              <a:t> letterpress </a:t>
            </a:r>
            <a:r>
              <a:rPr lang="en-US" err="1"/>
              <a:t>dreamcatcher</a:t>
            </a:r>
            <a:r>
              <a:rPr lang="en-US"/>
              <a:t>. Pork belly American Apparel High Life twee </a:t>
            </a:r>
            <a:r>
              <a:rPr lang="en-US" err="1"/>
              <a:t>fixie</a:t>
            </a:r>
            <a:r>
              <a:rPr lang="en-US"/>
              <a:t> skateboard. Pitchfork bitters </a:t>
            </a:r>
            <a:r>
              <a:rPr lang="en-US" err="1"/>
              <a:t>hashtag</a:t>
            </a:r>
            <a:r>
              <a:rPr lang="en-US"/>
              <a:t> shabby chic, beard </a:t>
            </a:r>
            <a:r>
              <a:rPr lang="en-US" err="1"/>
              <a:t>cliche</a:t>
            </a:r>
            <a:r>
              <a:rPr lang="en-US"/>
              <a:t> gluten-free </a:t>
            </a:r>
            <a:r>
              <a:rPr lang="en-US" err="1"/>
              <a:t>Tonx</a:t>
            </a:r>
            <a:r>
              <a:rPr lang="en-US"/>
              <a:t>.</a:t>
            </a:r>
          </a:p>
        </p:txBody>
      </p:sp>
      <p:pic>
        <p:nvPicPr>
          <p:cNvPr id="7" name="Picture 6" descr="divider-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1839625"/>
            <a:ext cx="10972800" cy="10720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484316" y="274641"/>
            <a:ext cx="2975809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8. </a:t>
            </a:r>
            <a:r>
              <a:rPr lang="en-US" dirty="0" err="1"/>
              <a:t>oktober</a:t>
            </a:r>
            <a:r>
              <a:rPr lang="en-US"/>
              <a:t> 2018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1460125" y="274641"/>
            <a:ext cx="4287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4992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79072" y="1050534"/>
            <a:ext cx="10363200" cy="754355"/>
          </a:xfrm>
        </p:spPr>
        <p:txBody>
          <a:bodyPr lIns="0" tIns="0" rIns="0" bIns="0">
            <a:noAutofit/>
          </a:bodyPr>
          <a:lstStyle>
            <a:lvl1pPr algn="l">
              <a:defRPr sz="4000" b="1" i="0" cap="none" baseline="0">
                <a:solidFill>
                  <a:srgbClr val="303E48"/>
                </a:solidFill>
                <a:latin typeface="Roboto"/>
              </a:defRPr>
            </a:lvl1pPr>
          </a:lstStyle>
          <a:p>
            <a:r>
              <a:rPr lang="en-US"/>
              <a:t>Header </a:t>
            </a:r>
            <a:r>
              <a:rPr lang="en-US" err="1"/>
              <a:t>tittel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9072" y="2158131"/>
            <a:ext cx="5130365" cy="3269220"/>
          </a:xfrm>
        </p:spPr>
        <p:txBody>
          <a:bodyPr lIns="0" tIns="0" rIns="0" bIns="0" numCol="1" spcCol="18000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 baseline="0">
                <a:solidFill>
                  <a:srgbClr val="303E48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Chillwave</a:t>
            </a:r>
            <a:r>
              <a:rPr lang="en-US"/>
              <a:t> Helvetica brunch </a:t>
            </a:r>
            <a:r>
              <a:rPr lang="en-US" err="1"/>
              <a:t>gastropub</a:t>
            </a:r>
            <a:r>
              <a:rPr lang="en-US"/>
              <a:t> semiotics, irony banjo VHS PBR&amp;B authentic mustache. Literally slow-carb </a:t>
            </a:r>
            <a:r>
              <a:rPr lang="en-US" err="1"/>
              <a:t>Thundercats</a:t>
            </a:r>
            <a:r>
              <a:rPr lang="en-US"/>
              <a:t> drinking vinegar, </a:t>
            </a:r>
            <a:r>
              <a:rPr lang="en-US" err="1"/>
              <a:t>locavore</a:t>
            </a:r>
            <a:r>
              <a:rPr lang="en-US"/>
              <a:t> bespoke chambray Brooklyn. Vice </a:t>
            </a:r>
            <a:r>
              <a:rPr lang="en-US" err="1"/>
              <a:t>cray</a:t>
            </a:r>
            <a:r>
              <a:rPr lang="en-US"/>
              <a:t> </a:t>
            </a:r>
            <a:r>
              <a:rPr lang="en-US" err="1"/>
              <a:t>meggings</a:t>
            </a:r>
            <a:r>
              <a:rPr lang="en-US"/>
              <a:t>, Intelligentsia messenger bag asymmetrical </a:t>
            </a:r>
            <a:r>
              <a:rPr lang="en-US" err="1"/>
              <a:t>banh</a:t>
            </a:r>
            <a:r>
              <a:rPr lang="en-US"/>
              <a:t> mi </a:t>
            </a:r>
            <a:r>
              <a:rPr lang="en-US" err="1"/>
              <a:t>mumblecore</a:t>
            </a:r>
            <a:r>
              <a:rPr lang="en-US"/>
              <a:t> trust fund letterpress readymade squid </a:t>
            </a:r>
            <a:r>
              <a:rPr lang="en-US" err="1"/>
              <a:t>Neutra</a:t>
            </a:r>
            <a:r>
              <a:rPr lang="en-US"/>
              <a:t> </a:t>
            </a:r>
            <a:r>
              <a:rPr lang="en-US" err="1"/>
              <a:t>Bushwick</a:t>
            </a:r>
            <a:r>
              <a:rPr lang="en-US"/>
              <a:t> tousled. Intelligentsia asymmetrical deep v, swag fashion axe leggings Cosby sweater sustainable YOLO freegan Williamsburg. </a:t>
            </a:r>
          </a:p>
        </p:txBody>
      </p:sp>
      <p:pic>
        <p:nvPicPr>
          <p:cNvPr id="9" name="Picture 8" descr="divider-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1839625"/>
            <a:ext cx="10972800" cy="107205"/>
          </a:xfrm>
          <a:prstGeom prst="rect">
            <a:avLst/>
          </a:prstGeom>
        </p:spPr>
      </p:pic>
      <p:sp>
        <p:nvSpPr>
          <p:cNvPr id="1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122051" y="2158131"/>
            <a:ext cx="7143208" cy="326922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rgbClr val="303E48"/>
                </a:solidFill>
                <a:latin typeface="Roboto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Sett inn bilde her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16659" y="274641"/>
            <a:ext cx="344344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8. oktober 2018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>
          <a:xfrm>
            <a:off x="11460125" y="274641"/>
            <a:ext cx="4287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3890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00166" y="274641"/>
            <a:ext cx="33599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8. oktober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0125" y="274641"/>
            <a:ext cx="4287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609600" y="2162263"/>
            <a:ext cx="10432672" cy="3963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600">
                <a:solidFill>
                  <a:srgbClr val="303E48"/>
                </a:solidFill>
              </a:defRPr>
            </a:lvl1pPr>
            <a:lvl2pPr>
              <a:defRPr sz="1400">
                <a:solidFill>
                  <a:srgbClr val="303E48"/>
                </a:solidFill>
              </a:defRPr>
            </a:lvl2pPr>
            <a:lvl3pPr>
              <a:defRPr sz="1400">
                <a:solidFill>
                  <a:srgbClr val="303E48"/>
                </a:solidFill>
              </a:defRPr>
            </a:lvl3pPr>
            <a:lvl4pPr>
              <a:defRPr sz="1400">
                <a:solidFill>
                  <a:srgbClr val="303E48"/>
                </a:solidFill>
              </a:defRPr>
            </a:lvl4pPr>
            <a:lvl5pPr>
              <a:defRPr sz="1400">
                <a:solidFill>
                  <a:srgbClr val="303E4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79072" y="1050534"/>
            <a:ext cx="10363200" cy="754355"/>
          </a:xfrm>
        </p:spPr>
        <p:txBody>
          <a:bodyPr lIns="0" tIns="0" rIns="0" bIns="0">
            <a:noAutofit/>
          </a:bodyPr>
          <a:lstStyle>
            <a:lvl1pPr algn="l">
              <a:defRPr sz="4000" b="1" i="0" cap="none" baseline="0">
                <a:solidFill>
                  <a:srgbClr val="303E48"/>
                </a:solidFill>
                <a:latin typeface="Roboto"/>
              </a:defRPr>
            </a:lvl1pPr>
          </a:lstStyle>
          <a:p>
            <a:r>
              <a:rPr lang="en-US"/>
              <a:t>Header </a:t>
            </a:r>
            <a:r>
              <a:rPr lang="en-US" err="1"/>
              <a:t>tittel</a:t>
            </a:r>
            <a:endParaRPr lang="en-US"/>
          </a:p>
        </p:txBody>
      </p:sp>
      <p:pic>
        <p:nvPicPr>
          <p:cNvPr id="8" name="Picture 7" descr="divider-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1839625"/>
            <a:ext cx="10972800" cy="10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0238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DF4170-9D34-EA48-80C9-D4EBF7909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62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9" descr="NK-verdiord-RGB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1" y="6449331"/>
            <a:ext cx="1751267" cy="267535"/>
          </a:xfrm>
          <a:prstGeom prst="rect">
            <a:avLst/>
          </a:prstGeom>
        </p:spPr>
      </p:pic>
      <p:pic>
        <p:nvPicPr>
          <p:cNvPr id="9" name="Picture 10" descr="Profilelement-original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291" y="6423851"/>
            <a:ext cx="3577709" cy="43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8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ransition spd="slow">
    <p:push dir="u"/>
  </p:transition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303E48"/>
          </a:solidFill>
          <a:latin typeface="Robot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03E48"/>
          </a:solidFill>
          <a:latin typeface="Robot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03E48"/>
          </a:solidFill>
          <a:latin typeface="Robot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03E48"/>
          </a:solidFill>
          <a:latin typeface="Robot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03E48"/>
          </a:solidFill>
          <a:latin typeface="Robot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03E48"/>
          </a:solidFill>
          <a:latin typeface="Robot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nkjop@nesodden.kommune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nkjop@nesodden.kommune.n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orms.office.com/r/eMZcWrrL1g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sodden.kommune.n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doffin.no/" TargetMode="External"/><Relationship Id="rId5" Type="http://schemas.openxmlformats.org/officeDocument/2006/relationships/hyperlink" Target="https://anskaffelser.no/" TargetMode="External"/><Relationship Id="rId4" Type="http://schemas.openxmlformats.org/officeDocument/2006/relationships/hyperlink" Target="https://www.nesodden.kommune.no/naring-skatt/narin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zzsprout.com/1810691/902319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nsyn.onacos.no/nesodden/mote/wfdocument.ashx?journalpostid=2021014652&amp;dokid=989257&amp;versjon=2&amp;variant=A&amp;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FC4CE3-B4E9-4D4E-89BA-27C491F95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91" y="2857025"/>
            <a:ext cx="10363200" cy="806300"/>
          </a:xfrm>
        </p:spPr>
        <p:txBody>
          <a:bodyPr>
            <a:normAutofit fontScale="90000"/>
          </a:bodyPr>
          <a:lstStyle/>
          <a:p>
            <a:r>
              <a:rPr lang="nb-NO" dirty="0"/>
              <a:t>Møte med lokalt næringsliv 2022</a:t>
            </a:r>
            <a:br>
              <a:rPr lang="nb-NO" dirty="0"/>
            </a:br>
            <a:br>
              <a:rPr lang="nb-NO" dirty="0"/>
            </a:br>
            <a:r>
              <a:rPr lang="nb-NO" sz="2400" dirty="0"/>
              <a:t>Hvordan bli leverandør til Nesodden kommune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4F2E1D-05AA-4585-B3E6-C32FFA686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91" y="4659278"/>
            <a:ext cx="3177985" cy="1089881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softEdge rad="508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nb-NO" dirty="0"/>
          </a:p>
          <a:p>
            <a:r>
              <a:rPr lang="nb-NO" dirty="0"/>
              <a:t>Kontaktpunkt:</a:t>
            </a:r>
          </a:p>
          <a:p>
            <a:r>
              <a:rPr lang="nb-NO" dirty="0">
                <a:hlinkClick r:id="rId3"/>
              </a:rPr>
              <a:t>innkjop@nesodden.kommune.no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068603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innhold 6" descr="Spørsmål med heldekkende fyll">
            <a:extLst>
              <a:ext uri="{FF2B5EF4-FFF2-40B4-BE49-F238E27FC236}">
                <a16:creationId xmlns:a16="http://schemas.microsoft.com/office/drawing/2014/main" id="{6F3F310E-3EDD-4888-96F5-0269C28CE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2789" y="2205789"/>
            <a:ext cx="2446421" cy="2446421"/>
          </a:xfr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F9D8BAC-BA67-487A-A26A-A4171301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2CE8842-E12D-44CA-B513-21BBA6D6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285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FC4CE3-B4E9-4D4E-89BA-27C491F95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91" y="2857025"/>
            <a:ext cx="10363200" cy="806300"/>
          </a:xfrm>
        </p:spPr>
        <p:txBody>
          <a:bodyPr>
            <a:normAutofit fontScale="90000"/>
          </a:bodyPr>
          <a:lstStyle/>
          <a:p>
            <a:r>
              <a:rPr lang="nb-NO" dirty="0"/>
              <a:t>Takk for oss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4F2E1D-05AA-4585-B3E6-C32FFA686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91" y="4659278"/>
            <a:ext cx="3177985" cy="1089881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softEdge rad="508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nb-NO" dirty="0"/>
          </a:p>
          <a:p>
            <a:r>
              <a:rPr lang="nb-NO" dirty="0"/>
              <a:t>Kontaktpunkt:</a:t>
            </a:r>
          </a:p>
          <a:p>
            <a:r>
              <a:rPr lang="nb-NO" dirty="0">
                <a:hlinkClick r:id="rId3"/>
              </a:rPr>
              <a:t>innkjop@nesodden.kommune.no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069574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BE314-A180-49CC-B08C-4B295B98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F79A44-64C4-4F06-BA4B-C810FE76A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b-NO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b="0" i="0" dirty="0">
                <a:effectLst/>
                <a:latin typeface="Arial" panose="020B0604020202020204" pitchFamily="34" charset="0"/>
              </a:rPr>
              <a:t>Hvordan bli leverandør til Nesodden kommune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b="0" i="0" dirty="0">
                <a:effectLst/>
                <a:latin typeface="Arial" panose="020B0604020202020204" pitchFamily="34" charset="0"/>
              </a:rPr>
              <a:t>Hva bør jeg vite / Hvilke muligheter kan jeg lese i offentlig informasjon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b="0" i="0" dirty="0">
                <a:effectLst/>
                <a:latin typeface="Arial" panose="020B0604020202020204" pitchFamily="34" charset="0"/>
              </a:rPr>
              <a:t>Hva gjør kommunen for å tilpasse konkurranser til lokalt næringsliv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b="0" i="0" dirty="0">
                <a:effectLst/>
                <a:latin typeface="Arial" panose="020B0604020202020204" pitchFamily="34" charset="0"/>
              </a:rPr>
              <a:t>Hvordan skal jeg forstå og finne frem i budsjettet til kommunen</a:t>
            </a:r>
          </a:p>
          <a:p>
            <a:pPr marL="0" indent="0" algn="l">
              <a:buNone/>
            </a:pPr>
            <a:endParaRPr lang="nb-NO" sz="2400" b="0" i="0" dirty="0">
              <a:effectLst/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nb-NO" sz="2400" dirty="0">
                <a:latin typeface="Arial" panose="020B0604020202020204" pitchFamily="34" charset="0"/>
              </a:rPr>
              <a:t>Eventuelt</a:t>
            </a:r>
            <a:endParaRPr lang="nb-NO" sz="2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36F71F6-E32D-4277-90C1-4A999895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665EAE-86B6-45E3-9C78-C24FD37D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57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CEB90-EB09-438C-B0A3-FD7302EA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 undersøkelse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BDD067-513A-4686-A223-0849082C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Åpne kommentarfeltet og trykk på lenken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>
                <a:hlinkClick r:id="rId2"/>
              </a:rPr>
              <a:t>https://forms.office.com/r/eMZcWrrL1g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81B3434-6734-496E-84E6-98EE3A38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E2AC49E-116D-42AB-9B4F-FD65B311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3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6C60717-9B94-466E-B498-7E1B32447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589" y="2082131"/>
            <a:ext cx="4401164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4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835A33-B014-49B9-8C92-B6491BBC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Grunnleggende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1FC02994-09E9-4564-B495-0466E74E1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36961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097D10C-DEEC-426E-A258-080D476B5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1BF948D-0C52-4263-B6E2-778CFB0F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357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79D322-F918-408D-BAF1-8C6BFDDD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finner jeg informasjon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28E8B3-8DA4-49F6-9563-2D67CAB0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hlinkClick r:id="rId3"/>
              </a:rPr>
              <a:t>Nesodden kommune</a:t>
            </a:r>
            <a:r>
              <a:rPr lang="nb-NO" dirty="0"/>
              <a:t> </a:t>
            </a:r>
            <a:r>
              <a:rPr lang="nb-NO" dirty="0">
                <a:sym typeface="Wingdings" panose="05000000000000000000" pitchFamily="2" charset="2"/>
              </a:rPr>
              <a:t></a:t>
            </a:r>
            <a:r>
              <a:rPr lang="nb-NO" dirty="0"/>
              <a:t>Næring og skatt </a:t>
            </a:r>
            <a:r>
              <a:rPr lang="nb-NO" dirty="0">
                <a:sym typeface="Wingdings" panose="05000000000000000000" pitchFamily="2" charset="2"/>
              </a:rPr>
              <a:t></a:t>
            </a:r>
            <a:r>
              <a:rPr lang="nb-NO" dirty="0"/>
              <a:t>Næring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Direkte lenke til hovedside: </a:t>
            </a:r>
            <a:r>
              <a:rPr lang="nb-NO" dirty="0">
                <a:hlinkClick r:id="rId4"/>
              </a:rPr>
              <a:t>Nesoddens næringsliv - Nesodden kommune</a:t>
            </a:r>
            <a:endParaRPr lang="nb-NO" dirty="0"/>
          </a:p>
          <a:p>
            <a:pPr lvl="1"/>
            <a:endParaRPr lang="nb-NO" dirty="0"/>
          </a:p>
          <a:p>
            <a:pPr lvl="1"/>
            <a:r>
              <a:rPr lang="nb-NO" dirty="0"/>
              <a:t>Direktoratet sine sider: </a:t>
            </a:r>
            <a:r>
              <a:rPr lang="nb-NO" dirty="0">
                <a:hlinkClick r:id="rId5"/>
              </a:rPr>
              <a:t>Anskaffelser.no | Fagsider om offentlige anskaffelser</a:t>
            </a:r>
            <a:endParaRPr lang="nb-NO" dirty="0"/>
          </a:p>
          <a:p>
            <a:pPr lvl="1"/>
            <a:endParaRPr lang="nb-NO" dirty="0"/>
          </a:p>
          <a:p>
            <a:pPr lvl="1"/>
            <a:r>
              <a:rPr lang="nb-NO" dirty="0"/>
              <a:t>Oversikt over alle kunngjøringer: </a:t>
            </a:r>
            <a:r>
              <a:rPr lang="nb-NO" dirty="0" err="1">
                <a:hlinkClick r:id="rId6"/>
              </a:rPr>
              <a:t>Doffin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8452312-09F5-4E67-9D9F-67CB0C315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B0DB0B-C8E5-4B47-A5DE-CAB14035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04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2F462B-7380-4942-9CDF-BFB0C54C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tilrettelegger kommunen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3F13D1-6ACC-48FC-897D-05716C45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0" i="0" dirty="0">
                <a:solidFill>
                  <a:srgbClr val="040707"/>
                </a:solidFill>
                <a:effectLst/>
                <a:latin typeface="Arial" panose="020B0604020202020204" pitchFamily="34" charset="0"/>
              </a:rPr>
              <a:t>Hvilket handlingsrom har kommunen</a:t>
            </a:r>
          </a:p>
          <a:p>
            <a:r>
              <a:rPr lang="nb-NO" b="0" i="0" dirty="0">
                <a:solidFill>
                  <a:srgbClr val="040707"/>
                </a:solidFill>
                <a:effectLst/>
                <a:latin typeface="Arial" panose="020B0604020202020204" pitchFamily="34" charset="0"/>
              </a:rPr>
              <a:t>Likebehandling av leverandører</a:t>
            </a:r>
          </a:p>
          <a:p>
            <a:r>
              <a:rPr lang="nb-NO" dirty="0">
                <a:solidFill>
                  <a:srgbClr val="040707"/>
                </a:solidFill>
                <a:latin typeface="Arial" panose="020B0604020202020204" pitchFamily="34" charset="0"/>
              </a:rPr>
              <a:t>Ved oppstart av konkurranse sjekke ut om det er lokale aktører som helt eller delvis kan dekke behovet</a:t>
            </a:r>
          </a:p>
          <a:p>
            <a:pPr lvl="1"/>
            <a:r>
              <a:rPr lang="nb-NO" b="0" i="0" dirty="0">
                <a:solidFill>
                  <a:srgbClr val="040707"/>
                </a:solidFill>
                <a:effectLst/>
                <a:latin typeface="Arial" panose="020B0604020202020204" pitchFamily="34" charset="0"/>
              </a:rPr>
              <a:t>Vurdere oppdeling i delkontrakter</a:t>
            </a:r>
          </a:p>
          <a:p>
            <a:pPr lvl="1"/>
            <a:r>
              <a:rPr lang="nb-NO" b="0" i="0" dirty="0">
                <a:solidFill>
                  <a:srgbClr val="040707"/>
                </a:solidFill>
                <a:effectLst/>
                <a:latin typeface="Arial" panose="020B0604020202020204" pitchFamily="34" charset="0"/>
              </a:rPr>
              <a:t>Markedsdialog</a:t>
            </a:r>
          </a:p>
          <a:p>
            <a:r>
              <a:rPr lang="nb-NO" dirty="0">
                <a:solidFill>
                  <a:srgbClr val="040707"/>
                </a:solidFill>
                <a:latin typeface="Arial" panose="020B0604020202020204" pitchFamily="34" charset="0"/>
              </a:rPr>
              <a:t>I konkurransen</a:t>
            </a:r>
          </a:p>
          <a:p>
            <a:pPr lvl="1"/>
            <a:r>
              <a:rPr lang="nb-NO" b="0" i="0" dirty="0">
                <a:solidFill>
                  <a:srgbClr val="040707"/>
                </a:solidFill>
                <a:effectLst/>
                <a:latin typeface="Arial" panose="020B0604020202020204" pitchFamily="34" charset="0"/>
              </a:rPr>
              <a:t>Kvalifikasjonskrav</a:t>
            </a:r>
          </a:p>
          <a:p>
            <a:pPr lvl="1"/>
            <a:r>
              <a:rPr lang="nb-NO" dirty="0">
                <a:solidFill>
                  <a:srgbClr val="040707"/>
                </a:solidFill>
                <a:latin typeface="Arial" panose="020B0604020202020204" pitchFamily="34" charset="0"/>
              </a:rPr>
              <a:t>Tildelingskriterier</a:t>
            </a:r>
          </a:p>
          <a:p>
            <a:pPr lvl="1"/>
            <a:r>
              <a:rPr lang="nb-NO" dirty="0">
                <a:solidFill>
                  <a:srgbClr val="040707"/>
                </a:solidFill>
                <a:latin typeface="Arial" panose="020B0604020202020204" pitchFamily="34" charset="0"/>
              </a:rPr>
              <a:t>Prismodellen</a:t>
            </a:r>
          </a:p>
          <a:p>
            <a:pPr lvl="1"/>
            <a:r>
              <a:rPr lang="nb-NO" b="0" i="0" dirty="0">
                <a:solidFill>
                  <a:srgbClr val="040707"/>
                </a:solidFill>
                <a:effectLst/>
                <a:latin typeface="Arial" panose="020B0604020202020204" pitchFamily="34" charset="0"/>
              </a:rPr>
              <a:t>Responstid</a:t>
            </a:r>
          </a:p>
          <a:p>
            <a:pPr lvl="1"/>
            <a:endParaRPr lang="nb-NO" b="0" i="0" dirty="0">
              <a:solidFill>
                <a:srgbClr val="040707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nb-NO" b="0" i="0" dirty="0">
              <a:solidFill>
                <a:srgbClr val="040707"/>
              </a:solidFill>
              <a:effectLst/>
              <a:latin typeface="Arial" panose="020B0604020202020204" pitchFamily="34" charset="0"/>
            </a:endParaRPr>
          </a:p>
          <a:p>
            <a:endParaRPr lang="nb-NO" b="0" i="0" dirty="0">
              <a:solidFill>
                <a:srgbClr val="040707"/>
              </a:solidFill>
              <a:effectLst/>
              <a:latin typeface="Arial" panose="020B0604020202020204" pitchFamily="34" charset="0"/>
            </a:endParaRPr>
          </a:p>
          <a:p>
            <a:endParaRPr lang="nb-NO" b="0" i="0" dirty="0">
              <a:solidFill>
                <a:srgbClr val="040707"/>
              </a:solidFill>
              <a:effectLst/>
              <a:latin typeface="Arial" panose="020B0604020202020204" pitchFamily="34" charset="0"/>
            </a:endParaRP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9008AA2-947C-4BCC-A1ED-DFF6F204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A7C8F0F-DCFA-4AF2-9FC5-AB47EA44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02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4932D1-49DB-49F6-BFDC-1836F2C7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7A9AE8-7BE3-430F-A8EA-A3CA46D58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Anskaffelespodden</a:t>
            </a:r>
          </a:p>
          <a:p>
            <a:pPr lvl="1"/>
            <a:r>
              <a:rPr lang="nb-NO" dirty="0" err="1">
                <a:hlinkClick r:id="rId3"/>
              </a:rPr>
              <a:t>Anskaffelsespodden</a:t>
            </a:r>
            <a:r>
              <a:rPr lang="nb-NO" dirty="0">
                <a:hlinkClick r:id="rId3"/>
              </a:rPr>
              <a:t> episode 8 - Slik vinner du anbudskonkurranser (buzzsprout.com)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59B1F30-F9C1-48DF-A3D5-A95C217A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39DC5B6-001B-49E0-BCEB-627422DA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11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68A459-E49C-453B-A90A-0EC2C473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Skjerpede seriøsitetsbestemmelser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841FC4-1A88-43C6-AB8F-1FC417224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april 2021 vedtok kommunestyret å innføre skjerpede seriøsitetsbestemmelser for Nesodden kommune</a:t>
            </a:r>
          </a:p>
          <a:p>
            <a:pPr lvl="1"/>
            <a:r>
              <a:rPr lang="nb-NO" dirty="0"/>
              <a:t>Kun innen bygg- og anlegg (ny vurdering av omfang i 2023)</a:t>
            </a:r>
          </a:p>
          <a:p>
            <a:pPr lvl="1"/>
            <a:r>
              <a:rPr lang="nb-NO" dirty="0"/>
              <a:t>Kun over kunngjøringsplikten på 1,3 </a:t>
            </a:r>
            <a:r>
              <a:rPr lang="nb-NO" dirty="0" err="1"/>
              <a:t>mnok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0725C18-77A4-4E7A-880E-B7EE4EDA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86D8201-1D1F-41FD-A196-47A95453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082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52E814-47A0-4BA7-99DB-FAD676875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Skjerpede seriøsitetsbestemmelser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92DD9F-91B2-48EA-BC63-3BD854F99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u="sng" dirty="0"/>
              <a:t>Helse, miljø og sikkerhet</a:t>
            </a:r>
          </a:p>
          <a:p>
            <a:pPr marL="400050" lvl="1" indent="0">
              <a:buNone/>
            </a:pPr>
            <a:r>
              <a:rPr lang="nb-NO" dirty="0"/>
              <a:t>1. HMS-kort</a:t>
            </a:r>
          </a:p>
          <a:p>
            <a:pPr marL="400050" lvl="1" indent="0">
              <a:buNone/>
            </a:pPr>
            <a:r>
              <a:rPr lang="nb-NO" dirty="0"/>
              <a:t>2. Internkontroll. Sikkerhet, helse og arbeidsmiljø (SHA)</a:t>
            </a:r>
          </a:p>
          <a:p>
            <a:pPr marL="0" indent="0">
              <a:buNone/>
            </a:pPr>
            <a:r>
              <a:rPr lang="nb-NO" u="sng" dirty="0"/>
              <a:t>Ryddige arbeidsforhold</a:t>
            </a:r>
          </a:p>
          <a:p>
            <a:pPr marL="400050" lvl="1" indent="0">
              <a:buNone/>
            </a:pPr>
            <a:r>
              <a:rPr lang="nb-NO" dirty="0"/>
              <a:t>3. Krav til lønns- og arbeidsvilkår</a:t>
            </a:r>
          </a:p>
          <a:p>
            <a:pPr marL="400050" lvl="1" indent="0">
              <a:buNone/>
            </a:pPr>
            <a:r>
              <a:rPr lang="nb-NO" dirty="0"/>
              <a:t>4. Bruk av underleverandører, herunder innleid arbeidskraft</a:t>
            </a:r>
          </a:p>
          <a:p>
            <a:pPr marL="0" indent="0">
              <a:buNone/>
            </a:pPr>
            <a:r>
              <a:rPr lang="nb-NO" u="sng" dirty="0"/>
              <a:t>Kvalitet på arbeid, utdannelse og rekruttering</a:t>
            </a:r>
          </a:p>
          <a:p>
            <a:pPr marL="400050" lvl="1" indent="0">
              <a:buNone/>
            </a:pPr>
            <a:r>
              <a:rPr lang="nb-NO" dirty="0"/>
              <a:t>5. Krav om faglærte håndverkere</a:t>
            </a:r>
          </a:p>
          <a:p>
            <a:pPr marL="400050" lvl="1" indent="0">
              <a:buNone/>
            </a:pPr>
            <a:r>
              <a:rPr lang="nb-NO" dirty="0"/>
              <a:t>6. Lærlinger</a:t>
            </a:r>
          </a:p>
          <a:p>
            <a:pPr marL="400050" lvl="1" indent="0">
              <a:buNone/>
            </a:pPr>
            <a:r>
              <a:rPr lang="nb-NO" dirty="0"/>
              <a:t>7. Krav om betaling med elektronisk betalingsmiddel/forbud mot kontantbetaling </a:t>
            </a:r>
          </a:p>
          <a:p>
            <a:pPr marL="0" indent="0">
              <a:buNone/>
            </a:pPr>
            <a:r>
              <a:rPr lang="nb-NO" u="sng" dirty="0"/>
              <a:t>Dokumentasjon av betalt skatt og avgifter, forsikringer og andre formelle krav</a:t>
            </a:r>
          </a:p>
          <a:p>
            <a:pPr marL="400050" lvl="1" indent="0">
              <a:buNone/>
            </a:pPr>
            <a:r>
              <a:rPr lang="nb-NO" dirty="0"/>
              <a:t>8. Pliktig medlemskap i leverandørregister</a:t>
            </a:r>
          </a:p>
          <a:p>
            <a:pPr marL="0" indent="0">
              <a:buNone/>
            </a:pPr>
            <a:r>
              <a:rPr lang="nb-NO" u="sng" dirty="0"/>
              <a:t>Hvit økonomi</a:t>
            </a:r>
          </a:p>
          <a:p>
            <a:pPr marL="400050" lvl="1" indent="0">
              <a:buNone/>
            </a:pPr>
            <a:r>
              <a:rPr lang="nb-NO" dirty="0"/>
              <a:t>9. Rapporteringsplikt til Sentralskattekontoret for utenlandssaker</a:t>
            </a:r>
          </a:p>
          <a:p>
            <a:pPr marL="400050" lvl="1" indent="0">
              <a:buNone/>
            </a:pPr>
            <a:r>
              <a:rPr lang="nb-NO" dirty="0"/>
              <a:t>10. Krav om betaling til bank</a:t>
            </a:r>
          </a:p>
          <a:p>
            <a:pPr marL="0" indent="0">
              <a:buNone/>
            </a:pPr>
            <a:r>
              <a:rPr lang="nb-NO" u="sng" dirty="0"/>
              <a:t>Overholdelse av bestemmelsene</a:t>
            </a:r>
          </a:p>
          <a:p>
            <a:pPr marL="400050" lvl="1" indent="0">
              <a:buNone/>
            </a:pPr>
            <a:r>
              <a:rPr lang="nb-NO" dirty="0"/>
              <a:t>11. Mislighold av kontraktsforpliktelser - konsekvenser for senere konkurranser</a:t>
            </a:r>
          </a:p>
          <a:p>
            <a:pPr marL="400050" lvl="1" indent="0">
              <a:buNone/>
            </a:pPr>
            <a:r>
              <a:rPr lang="nb-NO" dirty="0"/>
              <a:t>12. Revisjon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9FB6044-1C04-48B6-ABD9-98BB6719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5CAE5B9-538A-4DE6-944F-D924861F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4170-9D34-EA48-80C9-D4EBF7909FEE}" type="slidenum">
              <a:rPr lang="nb-NO" smtClean="0"/>
              <a:t>9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46FB44F-7CC7-4A93-911A-BD7C355C2020}"/>
              </a:ext>
            </a:extLst>
          </p:cNvPr>
          <p:cNvSpPr txBox="1"/>
          <p:nvPr/>
        </p:nvSpPr>
        <p:spPr>
          <a:xfrm>
            <a:off x="8737600" y="1417639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000" dirty="0">
                <a:hlinkClick r:id="rId3"/>
              </a:rPr>
              <a:t>Klikk her for å komme til </a:t>
            </a:r>
            <a:r>
              <a:rPr lang="nb-NO" sz="2000" dirty="0" err="1">
                <a:hlinkClick r:id="rId3"/>
              </a:rPr>
              <a:t>kontraktsvedlegget</a:t>
            </a:r>
            <a:endParaRPr lang="nb-NO" sz="2000" dirty="0"/>
          </a:p>
          <a:p>
            <a:pPr algn="r"/>
            <a:endParaRPr lang="nb-NO" sz="2000" dirty="0">
              <a:solidFill>
                <a:srgbClr val="303E48"/>
              </a:solidFill>
              <a:latin typeface=""/>
            </a:endParaRPr>
          </a:p>
          <a:p>
            <a:pPr algn="r"/>
            <a:endParaRPr lang="nb-NO" sz="2000" dirty="0" err="1">
              <a:solidFill>
                <a:srgbClr val="303E48"/>
              </a:solidFill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53804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r">
          <a:defRPr sz="800" dirty="0" err="1" smtClean="0">
            <a:solidFill>
              <a:srgbClr val="303E48"/>
            </a:solidFill>
            <a:latin typeface="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BE1138E0413D4199B37BA86FE00BCE" ma:contentTypeVersion="11" ma:contentTypeDescription="Opprett et nytt dokument." ma:contentTypeScope="" ma:versionID="9adf2483909694631cad999be6246eac">
  <xsd:schema xmlns:xsd="http://www.w3.org/2001/XMLSchema" xmlns:xs="http://www.w3.org/2001/XMLSchema" xmlns:p="http://schemas.microsoft.com/office/2006/metadata/properties" xmlns:ns1="http://schemas.microsoft.com/sharepoint/v3" xmlns:ns2="4e59655e-d49d-4f13-a341-becbd6e6d164" xmlns:ns3="0f970772-c96e-4fba-b96d-c126aa0e010d" targetNamespace="http://schemas.microsoft.com/office/2006/metadata/properties" ma:root="true" ma:fieldsID="185bcbc5a4f5e18205785cdb71da17ff" ns1:_="" ns2:_="" ns3:_="">
    <xsd:import namespace="http://schemas.microsoft.com/sharepoint/v3"/>
    <xsd:import namespace="4e59655e-d49d-4f13-a341-becbd6e6d164"/>
    <xsd:import namespace="0f970772-c96e-4fba-b96d-c126aa0e0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9655e-d49d-4f13-a341-becbd6e6d1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70772-c96e-4fba-b96d-c126aa0e01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CBB45B-5D67-4373-BCC0-A59CD2F1E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59655e-d49d-4f13-a341-becbd6e6d164"/>
    <ds:schemaRef ds:uri="0f970772-c96e-4fba-b96d-c126aa0e01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B46A13-32AB-43A9-B8C9-0B0367FBC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7DEF7-1DB8-4EC6-BB9B-6CD1DD78C0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378</Words>
  <Application>Microsoft Office PowerPoint</Application>
  <PresentationFormat>Widescreen</PresentationFormat>
  <Paragraphs>96</Paragraphs>
  <Slides>11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Roboto</vt:lpstr>
      <vt:lpstr>Wingdings</vt:lpstr>
      <vt:lpstr>Office Theme</vt:lpstr>
      <vt:lpstr>Møte med lokalt næringsliv 2022  Hvordan bli leverandør til Nesodden kommune</vt:lpstr>
      <vt:lpstr>Agenda</vt:lpstr>
      <vt:lpstr>Kort undersøkelse</vt:lpstr>
      <vt:lpstr>Grunnleggende</vt:lpstr>
      <vt:lpstr>Hvor finner jeg informasjon</vt:lpstr>
      <vt:lpstr>Hvordan tilrettelegger kommunen</vt:lpstr>
      <vt:lpstr>Tips</vt:lpstr>
      <vt:lpstr>Skjerpede seriøsitetsbestemmelser</vt:lpstr>
      <vt:lpstr>Skjerpede seriøsitetsbestemmelser</vt:lpstr>
      <vt:lpstr>PowerPoint-presentasjon</vt:lpstr>
      <vt:lpstr>Takk for oss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Møte med lokalt næringsliv 2022  Hvordan bli leverandør til Nesodden kommune</dc:title>
  <dc:creator>Tanya Omtvedt Aslakrud</dc:creator>
  <cp:lastModifiedBy>Tanya Omtvedt Aslakrud</cp:lastModifiedBy>
  <cp:revision>1</cp:revision>
  <dcterms:created xsi:type="dcterms:W3CDTF">2022-01-20T11:50:05Z</dcterms:created>
  <dcterms:modified xsi:type="dcterms:W3CDTF">2022-01-28T08:57:48Z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0x01010040BE1138E0413D4199B37BA86FE00BCE</vt:lpwstr>
  </property>
</Properties>
</file>